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72" r:id="rId2"/>
    <p:sldId id="257" r:id="rId3"/>
    <p:sldId id="258" r:id="rId4"/>
    <p:sldId id="410" r:id="rId5"/>
    <p:sldId id="411" r:id="rId6"/>
    <p:sldId id="354" r:id="rId7"/>
    <p:sldId id="414" r:id="rId8"/>
    <p:sldId id="352" r:id="rId9"/>
    <p:sldId id="353" r:id="rId10"/>
    <p:sldId id="412" r:id="rId11"/>
    <p:sldId id="373" r:id="rId12"/>
    <p:sldId id="413" r:id="rId13"/>
    <p:sldId id="355" r:id="rId14"/>
    <p:sldId id="264" r:id="rId15"/>
    <p:sldId id="312" r:id="rId16"/>
    <p:sldId id="415" r:id="rId17"/>
    <p:sldId id="358" r:id="rId18"/>
    <p:sldId id="370" r:id="rId19"/>
    <p:sldId id="359" r:id="rId20"/>
    <p:sldId id="366" r:id="rId21"/>
    <p:sldId id="360" r:id="rId22"/>
    <p:sldId id="367" r:id="rId23"/>
    <p:sldId id="356" r:id="rId24"/>
    <p:sldId id="337" r:id="rId25"/>
    <p:sldId id="325" r:id="rId26"/>
    <p:sldId id="342" r:id="rId27"/>
    <p:sldId id="363" r:id="rId28"/>
    <p:sldId id="347" r:id="rId29"/>
    <p:sldId id="339" r:id="rId30"/>
    <p:sldId id="338" r:id="rId31"/>
    <p:sldId id="371" r:id="rId32"/>
    <p:sldId id="262" r:id="rId33"/>
    <p:sldId id="357" r:id="rId34"/>
    <p:sldId id="362" r:id="rId35"/>
    <p:sldId id="369" r:id="rId36"/>
    <p:sldId id="265" r:id="rId37"/>
    <p:sldId id="326" r:id="rId38"/>
    <p:sldId id="279" r:id="rId39"/>
    <p:sldId id="281" r:id="rId40"/>
    <p:sldId id="293" r:id="rId41"/>
    <p:sldId id="290" r:id="rId42"/>
    <p:sldId id="296"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046" autoAdjust="0"/>
    <p:restoredTop sz="94660"/>
  </p:normalViewPr>
  <p:slideViewPr>
    <p:cSldViewPr snapToGrid="0">
      <p:cViewPr varScale="1">
        <p:scale>
          <a:sx n="107" d="100"/>
          <a:sy n="107" d="100"/>
        </p:scale>
        <p:origin x="1152" y="10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ner, Julia A" userId="17c62254-f359-4a21-8ca6-de18ab2b6d2c" providerId="ADAL" clId="{C8CD330E-166F-4A6D-81B0-9D3AE866E427}"/>
    <pc:docChg chg="undo custSel addSld delSld modSld sldOrd">
      <pc:chgData name="Hiner, Julia A" userId="17c62254-f359-4a21-8ca6-de18ab2b6d2c" providerId="ADAL" clId="{C8CD330E-166F-4A6D-81B0-9D3AE866E427}" dt="2023-02-02T07:22:29.067" v="3151"/>
      <pc:docMkLst>
        <pc:docMk/>
      </pc:docMkLst>
      <pc:sldChg chg="addSp modSp mod">
        <pc:chgData name="Hiner, Julia A" userId="17c62254-f359-4a21-8ca6-de18ab2b6d2c" providerId="ADAL" clId="{C8CD330E-166F-4A6D-81B0-9D3AE866E427}" dt="2023-02-02T07:07:07.488" v="3114"/>
        <pc:sldMkLst>
          <pc:docMk/>
          <pc:sldMk cId="2387882517" sldId="256"/>
        </pc:sldMkLst>
        <pc:spChg chg="mod">
          <ac:chgData name="Hiner, Julia A" userId="17c62254-f359-4a21-8ca6-de18ab2b6d2c" providerId="ADAL" clId="{C8CD330E-166F-4A6D-81B0-9D3AE866E427}" dt="2023-02-01T20:53:54.730" v="34" actId="20577"/>
          <ac:spMkLst>
            <pc:docMk/>
            <pc:sldMk cId="2387882517" sldId="256"/>
            <ac:spMk id="3" creationId="{00000000-0000-0000-0000-000000000000}"/>
          </ac:spMkLst>
        </pc:spChg>
        <pc:spChg chg="add mod">
          <ac:chgData name="Hiner, Julia A" userId="17c62254-f359-4a21-8ca6-de18ab2b6d2c" providerId="ADAL" clId="{C8CD330E-166F-4A6D-81B0-9D3AE866E427}" dt="2023-02-02T07:07:07.488" v="3114"/>
          <ac:spMkLst>
            <pc:docMk/>
            <pc:sldMk cId="2387882517" sldId="256"/>
            <ac:spMk id="7" creationId="{80FB8976-FF32-4529-80AC-A869E1A03FAE}"/>
          </ac:spMkLst>
        </pc:spChg>
        <pc:picChg chg="add mod">
          <ac:chgData name="Hiner, Julia A" userId="17c62254-f359-4a21-8ca6-de18ab2b6d2c" providerId="ADAL" clId="{C8CD330E-166F-4A6D-81B0-9D3AE866E427}" dt="2023-02-02T05:55:11.440" v="2433" actId="1076"/>
          <ac:picMkLst>
            <pc:docMk/>
            <pc:sldMk cId="2387882517" sldId="256"/>
            <ac:picMk id="5" creationId="{5AF45AE1-B147-4970-A618-B7D36E3750E8}"/>
          </ac:picMkLst>
        </pc:picChg>
        <pc:picChg chg="add mod">
          <ac:chgData name="Hiner, Julia A" userId="17c62254-f359-4a21-8ca6-de18ab2b6d2c" providerId="ADAL" clId="{C8CD330E-166F-4A6D-81B0-9D3AE866E427}" dt="2023-02-02T07:07:07.488" v="3114"/>
          <ac:picMkLst>
            <pc:docMk/>
            <pc:sldMk cId="2387882517" sldId="256"/>
            <ac:picMk id="6" creationId="{1C5E6A61-F6CC-45C4-AE4D-7E5285910BBE}"/>
          </ac:picMkLst>
        </pc:picChg>
      </pc:sldChg>
      <pc:sldChg chg="addSp modSp">
        <pc:chgData name="Hiner, Julia A" userId="17c62254-f359-4a21-8ca6-de18ab2b6d2c" providerId="ADAL" clId="{C8CD330E-166F-4A6D-81B0-9D3AE866E427}" dt="2023-02-02T05:55:15.395" v="2434"/>
        <pc:sldMkLst>
          <pc:docMk/>
          <pc:sldMk cId="70039069" sldId="257"/>
        </pc:sldMkLst>
        <pc:picChg chg="add mod">
          <ac:chgData name="Hiner, Julia A" userId="17c62254-f359-4a21-8ca6-de18ab2b6d2c" providerId="ADAL" clId="{C8CD330E-166F-4A6D-81B0-9D3AE866E427}" dt="2023-02-02T05:55:15.395" v="2434"/>
          <ac:picMkLst>
            <pc:docMk/>
            <pc:sldMk cId="70039069" sldId="257"/>
            <ac:picMk id="4" creationId="{A33DD657-B6DF-4860-A0C6-C8CF18EC143F}"/>
          </ac:picMkLst>
        </pc:picChg>
      </pc:sldChg>
      <pc:sldChg chg="addSp modSp mod">
        <pc:chgData name="Hiner, Julia A" userId="17c62254-f359-4a21-8ca6-de18ab2b6d2c" providerId="ADAL" clId="{C8CD330E-166F-4A6D-81B0-9D3AE866E427}" dt="2023-02-02T05:55:18.334" v="2437" actId="1035"/>
        <pc:sldMkLst>
          <pc:docMk/>
          <pc:sldMk cId="2877494264" sldId="258"/>
        </pc:sldMkLst>
        <pc:spChg chg="mod">
          <ac:chgData name="Hiner, Julia A" userId="17c62254-f359-4a21-8ca6-de18ab2b6d2c" providerId="ADAL" clId="{C8CD330E-166F-4A6D-81B0-9D3AE866E427}" dt="2023-02-02T04:59:24.640" v="1449" actId="20577"/>
          <ac:spMkLst>
            <pc:docMk/>
            <pc:sldMk cId="2877494264" sldId="258"/>
            <ac:spMk id="3" creationId="{00000000-0000-0000-0000-000000000000}"/>
          </ac:spMkLst>
        </pc:spChg>
        <pc:picChg chg="add mod">
          <ac:chgData name="Hiner, Julia A" userId="17c62254-f359-4a21-8ca6-de18ab2b6d2c" providerId="ADAL" clId="{C8CD330E-166F-4A6D-81B0-9D3AE866E427}" dt="2023-02-02T05:55:18.334" v="2437" actId="1035"/>
          <ac:picMkLst>
            <pc:docMk/>
            <pc:sldMk cId="2877494264" sldId="258"/>
            <ac:picMk id="5" creationId="{0032E27F-83B7-44D6-AAED-1653716EACAF}"/>
          </ac:picMkLst>
        </pc:picChg>
      </pc:sldChg>
      <pc:sldChg chg="modSp del mod">
        <pc:chgData name="Hiner, Julia A" userId="17c62254-f359-4a21-8ca6-de18ab2b6d2c" providerId="ADAL" clId="{C8CD330E-166F-4A6D-81B0-9D3AE866E427}" dt="2023-02-01T22:57:50.520" v="252" actId="47"/>
        <pc:sldMkLst>
          <pc:docMk/>
          <pc:sldMk cId="3993797841" sldId="261"/>
        </pc:sldMkLst>
        <pc:spChg chg="mod">
          <ac:chgData name="Hiner, Julia A" userId="17c62254-f359-4a21-8ca6-de18ab2b6d2c" providerId="ADAL" clId="{C8CD330E-166F-4A6D-81B0-9D3AE866E427}" dt="2023-02-01T22:57:22.884" v="249" actId="20577"/>
          <ac:spMkLst>
            <pc:docMk/>
            <pc:sldMk cId="3993797841" sldId="261"/>
            <ac:spMk id="3" creationId="{00000000-0000-0000-0000-000000000000}"/>
          </ac:spMkLst>
        </pc:spChg>
      </pc:sldChg>
      <pc:sldChg chg="addSp delSp modSp mod ord">
        <pc:chgData name="Hiner, Julia A" userId="17c62254-f359-4a21-8ca6-de18ab2b6d2c" providerId="ADAL" clId="{C8CD330E-166F-4A6D-81B0-9D3AE866E427}" dt="2023-02-02T06:15:35.755" v="2896" actId="1035"/>
        <pc:sldMkLst>
          <pc:docMk/>
          <pc:sldMk cId="3217543027" sldId="262"/>
        </pc:sldMkLst>
        <pc:spChg chg="del mod">
          <ac:chgData name="Hiner, Julia A" userId="17c62254-f359-4a21-8ca6-de18ab2b6d2c" providerId="ADAL" clId="{C8CD330E-166F-4A6D-81B0-9D3AE866E427}" dt="2023-02-02T05:28:52.797" v="2384" actId="478"/>
          <ac:spMkLst>
            <pc:docMk/>
            <pc:sldMk cId="3217543027" sldId="262"/>
            <ac:spMk id="3" creationId="{00000000-0000-0000-0000-000000000000}"/>
          </ac:spMkLst>
        </pc:spChg>
        <pc:spChg chg="add mod">
          <ac:chgData name="Hiner, Julia A" userId="17c62254-f359-4a21-8ca6-de18ab2b6d2c" providerId="ADAL" clId="{C8CD330E-166F-4A6D-81B0-9D3AE866E427}" dt="2023-02-01T23:09:54.622" v="910" actId="120"/>
          <ac:spMkLst>
            <pc:docMk/>
            <pc:sldMk cId="3217543027" sldId="262"/>
            <ac:spMk id="4" creationId="{E13A86A3-41EB-467D-9A1E-D0699C2EA3DD}"/>
          </ac:spMkLst>
        </pc:spChg>
        <pc:spChg chg="add mod">
          <ac:chgData name="Hiner, Julia A" userId="17c62254-f359-4a21-8ca6-de18ab2b6d2c" providerId="ADAL" clId="{C8CD330E-166F-4A6D-81B0-9D3AE866E427}" dt="2023-02-01T23:02:36.857" v="506"/>
          <ac:spMkLst>
            <pc:docMk/>
            <pc:sldMk cId="3217543027" sldId="262"/>
            <ac:spMk id="5" creationId="{E097D752-6C97-4046-89E8-1C2A76E322C0}"/>
          </ac:spMkLst>
        </pc:spChg>
        <pc:spChg chg="add mod">
          <ac:chgData name="Hiner, Julia A" userId="17c62254-f359-4a21-8ca6-de18ab2b6d2c" providerId="ADAL" clId="{C8CD330E-166F-4A6D-81B0-9D3AE866E427}" dt="2023-02-01T23:09:46.784" v="909" actId="120"/>
          <ac:spMkLst>
            <pc:docMk/>
            <pc:sldMk cId="3217543027" sldId="262"/>
            <ac:spMk id="6" creationId="{95EEB508-7D82-4D5D-8256-3741497D5D20}"/>
          </ac:spMkLst>
        </pc:spChg>
        <pc:spChg chg="add del mod">
          <ac:chgData name="Hiner, Julia A" userId="17c62254-f359-4a21-8ca6-de18ab2b6d2c" providerId="ADAL" clId="{C8CD330E-166F-4A6D-81B0-9D3AE866E427}" dt="2023-02-02T05:28:51.098" v="2383"/>
          <ac:spMkLst>
            <pc:docMk/>
            <pc:sldMk cId="3217543027" sldId="262"/>
            <ac:spMk id="9" creationId="{71CED5B0-1380-415F-A82A-28C58D6B6026}"/>
          </ac:spMkLst>
        </pc:spChg>
        <pc:spChg chg="add mod">
          <ac:chgData name="Hiner, Julia A" userId="17c62254-f359-4a21-8ca6-de18ab2b6d2c" providerId="ADAL" clId="{C8CD330E-166F-4A6D-81B0-9D3AE866E427}" dt="2023-02-02T05:28:53.281" v="2385"/>
          <ac:spMkLst>
            <pc:docMk/>
            <pc:sldMk cId="3217543027" sldId="262"/>
            <ac:spMk id="10" creationId="{2CD4DCD4-3A3B-415C-A05E-047370DC5F5C}"/>
          </ac:spMkLst>
        </pc:spChg>
        <pc:picChg chg="add mod">
          <ac:chgData name="Hiner, Julia A" userId="17c62254-f359-4a21-8ca6-de18ab2b6d2c" providerId="ADAL" clId="{C8CD330E-166F-4A6D-81B0-9D3AE866E427}" dt="2023-02-01T23:04:41.151" v="599" actId="1076"/>
          <ac:picMkLst>
            <pc:docMk/>
            <pc:sldMk cId="3217543027" sldId="262"/>
            <ac:picMk id="7" creationId="{737FB0D1-DC7C-4228-BECC-3F44EEF4C0ED}"/>
          </ac:picMkLst>
        </pc:picChg>
        <pc:picChg chg="add mod">
          <ac:chgData name="Hiner, Julia A" userId="17c62254-f359-4a21-8ca6-de18ab2b6d2c" providerId="ADAL" clId="{C8CD330E-166F-4A6D-81B0-9D3AE866E427}" dt="2023-02-01T23:05:25.410" v="602" actId="1076"/>
          <ac:picMkLst>
            <pc:docMk/>
            <pc:sldMk cId="3217543027" sldId="262"/>
            <ac:picMk id="8" creationId="{697761CA-D4A8-42F6-88D2-56F324833017}"/>
          </ac:picMkLst>
        </pc:picChg>
        <pc:picChg chg="add mod">
          <ac:chgData name="Hiner, Julia A" userId="17c62254-f359-4a21-8ca6-de18ab2b6d2c" providerId="ADAL" clId="{C8CD330E-166F-4A6D-81B0-9D3AE866E427}" dt="2023-02-02T06:15:35.755" v="2896" actId="1035"/>
          <ac:picMkLst>
            <pc:docMk/>
            <pc:sldMk cId="3217543027" sldId="262"/>
            <ac:picMk id="11" creationId="{3C0CB5D8-E14D-4F64-B6D6-07FABCB8EA52}"/>
          </ac:picMkLst>
        </pc:picChg>
      </pc:sldChg>
      <pc:sldChg chg="del">
        <pc:chgData name="Hiner, Julia A" userId="17c62254-f359-4a21-8ca6-de18ab2b6d2c" providerId="ADAL" clId="{C8CD330E-166F-4A6D-81B0-9D3AE866E427}" dt="2023-02-02T05:02:25.195" v="1604" actId="47"/>
        <pc:sldMkLst>
          <pc:docMk/>
          <pc:sldMk cId="3649131135" sldId="263"/>
        </pc:sldMkLst>
      </pc:sldChg>
      <pc:sldChg chg="addSp delSp modSp mod ord">
        <pc:chgData name="Hiner, Julia A" userId="17c62254-f359-4a21-8ca6-de18ab2b6d2c" providerId="ADAL" clId="{C8CD330E-166F-4A6D-81B0-9D3AE866E427}" dt="2023-02-02T06:03:46.695" v="2683"/>
        <pc:sldMkLst>
          <pc:docMk/>
          <pc:sldMk cId="152016372" sldId="264"/>
        </pc:sldMkLst>
        <pc:spChg chg="del mod">
          <ac:chgData name="Hiner, Julia A" userId="17c62254-f359-4a21-8ca6-de18ab2b6d2c" providerId="ADAL" clId="{C8CD330E-166F-4A6D-81B0-9D3AE866E427}" dt="2023-02-02T05:28:57.967" v="2386" actId="478"/>
          <ac:spMkLst>
            <pc:docMk/>
            <pc:sldMk cId="152016372" sldId="264"/>
            <ac:spMk id="3" creationId="{00000000-0000-0000-0000-000000000000}"/>
          </ac:spMkLst>
        </pc:spChg>
        <pc:spChg chg="del mod">
          <ac:chgData name="Hiner, Julia A" userId="17c62254-f359-4a21-8ca6-de18ab2b6d2c" providerId="ADAL" clId="{C8CD330E-166F-4A6D-81B0-9D3AE866E427}" dt="2023-02-01T23:07:46.936" v="738"/>
          <ac:spMkLst>
            <pc:docMk/>
            <pc:sldMk cId="152016372" sldId="264"/>
            <ac:spMk id="5" creationId="{86365EAD-BD66-4182-A572-7F1C86EA3326}"/>
          </ac:spMkLst>
        </pc:spChg>
        <pc:spChg chg="add mod">
          <ac:chgData name="Hiner, Julia A" userId="17c62254-f359-4a21-8ca6-de18ab2b6d2c" providerId="ADAL" clId="{C8CD330E-166F-4A6D-81B0-9D3AE866E427}" dt="2023-02-01T23:09:36.534" v="907" actId="120"/>
          <ac:spMkLst>
            <pc:docMk/>
            <pc:sldMk cId="152016372" sldId="264"/>
            <ac:spMk id="6" creationId="{6F0397BC-3964-417A-B0D6-43EE9AD4B8D5}"/>
          </ac:spMkLst>
        </pc:spChg>
        <pc:spChg chg="add mod">
          <ac:chgData name="Hiner, Julia A" userId="17c62254-f359-4a21-8ca6-de18ab2b6d2c" providerId="ADAL" clId="{C8CD330E-166F-4A6D-81B0-9D3AE866E427}" dt="2023-02-01T23:09:32.815" v="906" actId="120"/>
          <ac:spMkLst>
            <pc:docMk/>
            <pc:sldMk cId="152016372" sldId="264"/>
            <ac:spMk id="7" creationId="{23BC2886-653A-4A0D-B8FD-2157E9055F2F}"/>
          </ac:spMkLst>
        </pc:spChg>
        <pc:spChg chg="add mod">
          <ac:chgData name="Hiner, Julia A" userId="17c62254-f359-4a21-8ca6-de18ab2b6d2c" providerId="ADAL" clId="{C8CD330E-166F-4A6D-81B0-9D3AE866E427}" dt="2023-02-01T23:09:39.615" v="908" actId="120"/>
          <ac:spMkLst>
            <pc:docMk/>
            <pc:sldMk cId="152016372" sldId="264"/>
            <ac:spMk id="8" creationId="{167A3A83-92AB-40AA-8BF0-0B0D5C409F4B}"/>
          </ac:spMkLst>
        </pc:spChg>
        <pc:spChg chg="add mod">
          <ac:chgData name="Hiner, Julia A" userId="17c62254-f359-4a21-8ca6-de18ab2b6d2c" providerId="ADAL" clId="{C8CD330E-166F-4A6D-81B0-9D3AE866E427}" dt="2023-02-02T05:28:58.252" v="2387"/>
          <ac:spMkLst>
            <pc:docMk/>
            <pc:sldMk cId="152016372" sldId="264"/>
            <ac:spMk id="9" creationId="{DDDDC37B-DFD7-4F12-A0C1-BACC5ED8AC85}"/>
          </ac:spMkLst>
        </pc:spChg>
        <pc:picChg chg="del">
          <ac:chgData name="Hiner, Julia A" userId="17c62254-f359-4a21-8ca6-de18ab2b6d2c" providerId="ADAL" clId="{C8CD330E-166F-4A6D-81B0-9D3AE866E427}" dt="2023-02-01T23:06:26.828" v="606" actId="478"/>
          <ac:picMkLst>
            <pc:docMk/>
            <pc:sldMk cId="152016372" sldId="264"/>
            <ac:picMk id="4" creationId="{02766087-C3B9-4AE0-A1A8-C5FB65FE7A25}"/>
          </ac:picMkLst>
        </pc:picChg>
        <pc:picChg chg="add del mod">
          <ac:chgData name="Hiner, Julia A" userId="17c62254-f359-4a21-8ca6-de18ab2b6d2c" providerId="ADAL" clId="{C8CD330E-166F-4A6D-81B0-9D3AE866E427}" dt="2023-02-01T23:15:37.865" v="1127" actId="478"/>
          <ac:picMkLst>
            <pc:docMk/>
            <pc:sldMk cId="152016372" sldId="264"/>
            <ac:picMk id="9" creationId="{BA456103-952C-422E-9F9B-A37FA852665E}"/>
          </ac:picMkLst>
        </pc:picChg>
        <pc:picChg chg="add mod">
          <ac:chgData name="Hiner, Julia A" userId="17c62254-f359-4a21-8ca6-de18ab2b6d2c" providerId="ADAL" clId="{C8CD330E-166F-4A6D-81B0-9D3AE866E427}" dt="2023-02-01T23:15:41.877" v="1128" actId="1076"/>
          <ac:picMkLst>
            <pc:docMk/>
            <pc:sldMk cId="152016372" sldId="264"/>
            <ac:picMk id="10" creationId="{8FD75935-89EB-48F1-A46E-DC4947184D24}"/>
          </ac:picMkLst>
        </pc:picChg>
        <pc:picChg chg="add mod">
          <ac:chgData name="Hiner, Julia A" userId="17c62254-f359-4a21-8ca6-de18ab2b6d2c" providerId="ADAL" clId="{C8CD330E-166F-4A6D-81B0-9D3AE866E427}" dt="2023-02-02T06:03:46.695" v="2683"/>
          <ac:picMkLst>
            <pc:docMk/>
            <pc:sldMk cId="152016372" sldId="264"/>
            <ac:picMk id="11" creationId="{96193C7E-E70F-4829-A404-D8F0DD0DC67E}"/>
          </ac:picMkLst>
        </pc:picChg>
      </pc:sldChg>
      <pc:sldChg chg="addSp delSp modSp mod ord">
        <pc:chgData name="Hiner, Julia A" userId="17c62254-f359-4a21-8ca6-de18ab2b6d2c" providerId="ADAL" clId="{C8CD330E-166F-4A6D-81B0-9D3AE866E427}" dt="2023-02-02T06:15:47.082" v="2900"/>
        <pc:sldMkLst>
          <pc:docMk/>
          <pc:sldMk cId="2072986672" sldId="265"/>
        </pc:sldMkLst>
        <pc:spChg chg="del mod">
          <ac:chgData name="Hiner, Julia A" userId="17c62254-f359-4a21-8ca6-de18ab2b6d2c" providerId="ADAL" clId="{C8CD330E-166F-4A6D-81B0-9D3AE866E427}" dt="2023-02-02T05:29:02.265" v="2388" actId="478"/>
          <ac:spMkLst>
            <pc:docMk/>
            <pc:sldMk cId="2072986672" sldId="265"/>
            <ac:spMk id="3" creationId="{00000000-0000-0000-0000-000000000000}"/>
          </ac:spMkLst>
        </pc:spChg>
        <pc:spChg chg="add mod">
          <ac:chgData name="Hiner, Julia A" userId="17c62254-f359-4a21-8ca6-de18ab2b6d2c" providerId="ADAL" clId="{C8CD330E-166F-4A6D-81B0-9D3AE866E427}" dt="2023-02-01T23:12:50.097" v="1047" actId="207"/>
          <ac:spMkLst>
            <pc:docMk/>
            <pc:sldMk cId="2072986672" sldId="265"/>
            <ac:spMk id="4" creationId="{EE71C9E0-8FD8-47C1-B692-8E2AC13438AC}"/>
          </ac:spMkLst>
        </pc:spChg>
        <pc:spChg chg="add mod">
          <ac:chgData name="Hiner, Julia A" userId="17c62254-f359-4a21-8ca6-de18ab2b6d2c" providerId="ADAL" clId="{C8CD330E-166F-4A6D-81B0-9D3AE866E427}" dt="2023-02-01T23:15:09.867" v="1125" actId="20577"/>
          <ac:spMkLst>
            <pc:docMk/>
            <pc:sldMk cId="2072986672" sldId="265"/>
            <ac:spMk id="5" creationId="{76EE565B-3E14-407D-9A6F-C4E296FE091C}"/>
          </ac:spMkLst>
        </pc:spChg>
        <pc:spChg chg="add mod">
          <ac:chgData name="Hiner, Julia A" userId="17c62254-f359-4a21-8ca6-de18ab2b6d2c" providerId="ADAL" clId="{C8CD330E-166F-4A6D-81B0-9D3AE866E427}" dt="2023-02-01T23:19:38.741" v="1431" actId="20577"/>
          <ac:spMkLst>
            <pc:docMk/>
            <pc:sldMk cId="2072986672" sldId="265"/>
            <ac:spMk id="6" creationId="{AF1FE4EB-E283-49CE-B8F4-D274B5749817}"/>
          </ac:spMkLst>
        </pc:spChg>
        <pc:spChg chg="add mod">
          <ac:chgData name="Hiner, Julia A" userId="17c62254-f359-4a21-8ca6-de18ab2b6d2c" providerId="ADAL" clId="{C8CD330E-166F-4A6D-81B0-9D3AE866E427}" dt="2023-02-02T05:29:02.635" v="2389"/>
          <ac:spMkLst>
            <pc:docMk/>
            <pc:sldMk cId="2072986672" sldId="265"/>
            <ac:spMk id="9" creationId="{A1F40DEE-329C-4713-BB1E-33B1AC5B23F9}"/>
          </ac:spMkLst>
        </pc:spChg>
        <pc:picChg chg="add mod">
          <ac:chgData name="Hiner, Julia A" userId="17c62254-f359-4a21-8ca6-de18ab2b6d2c" providerId="ADAL" clId="{C8CD330E-166F-4A6D-81B0-9D3AE866E427}" dt="2023-02-01T23:15:55.273" v="1129"/>
          <ac:picMkLst>
            <pc:docMk/>
            <pc:sldMk cId="2072986672" sldId="265"/>
            <ac:picMk id="7" creationId="{2BA8E0A7-F8BB-4C8A-B51D-D9E77C8F4BA1}"/>
          </ac:picMkLst>
        </pc:picChg>
        <pc:picChg chg="add mod">
          <ac:chgData name="Hiner, Julia A" userId="17c62254-f359-4a21-8ca6-de18ab2b6d2c" providerId="ADAL" clId="{C8CD330E-166F-4A6D-81B0-9D3AE866E427}" dt="2023-02-01T23:16:16.456" v="1131" actId="1076"/>
          <ac:picMkLst>
            <pc:docMk/>
            <pc:sldMk cId="2072986672" sldId="265"/>
            <ac:picMk id="8" creationId="{E9A7A0A7-679A-4CE3-BA52-19DF0D61080E}"/>
          </ac:picMkLst>
        </pc:picChg>
        <pc:picChg chg="add mod">
          <ac:chgData name="Hiner, Julia A" userId="17c62254-f359-4a21-8ca6-de18ab2b6d2c" providerId="ADAL" clId="{C8CD330E-166F-4A6D-81B0-9D3AE866E427}" dt="2023-02-02T06:15:47.082" v="2900"/>
          <ac:picMkLst>
            <pc:docMk/>
            <pc:sldMk cId="2072986672" sldId="265"/>
            <ac:picMk id="10" creationId="{483AF916-0706-4282-BC09-F3564A51D2C5}"/>
          </ac:picMkLst>
        </pc:picChg>
      </pc:sldChg>
      <pc:sldChg chg="addSp modSp mod">
        <pc:chgData name="Hiner, Julia A" userId="17c62254-f359-4a21-8ca6-de18ab2b6d2c" providerId="ADAL" clId="{C8CD330E-166F-4A6D-81B0-9D3AE866E427}" dt="2023-02-02T05:55:26.006" v="2438"/>
        <pc:sldMkLst>
          <pc:docMk/>
          <pc:sldMk cId="2035012684" sldId="266"/>
        </pc:sldMkLst>
        <pc:spChg chg="mod">
          <ac:chgData name="Hiner, Julia A" userId="17c62254-f359-4a21-8ca6-de18ab2b6d2c" providerId="ADAL" clId="{C8CD330E-166F-4A6D-81B0-9D3AE866E427}" dt="2023-02-02T05:46:13.315" v="2410" actId="20577"/>
          <ac:spMkLst>
            <pc:docMk/>
            <pc:sldMk cId="2035012684" sldId="266"/>
            <ac:spMk id="3" creationId="{00000000-0000-0000-0000-000000000000}"/>
          </ac:spMkLst>
        </pc:spChg>
        <pc:picChg chg="add mod">
          <ac:chgData name="Hiner, Julia A" userId="17c62254-f359-4a21-8ca6-de18ab2b6d2c" providerId="ADAL" clId="{C8CD330E-166F-4A6D-81B0-9D3AE866E427}" dt="2023-02-02T05:55:26.006" v="2438"/>
          <ac:picMkLst>
            <pc:docMk/>
            <pc:sldMk cId="2035012684" sldId="266"/>
            <ac:picMk id="4" creationId="{A1954F85-8F55-4B12-B7DD-A4E2C927CC50}"/>
          </ac:picMkLst>
        </pc:picChg>
      </pc:sldChg>
      <pc:sldChg chg="del">
        <pc:chgData name="Hiner, Julia A" userId="17c62254-f359-4a21-8ca6-de18ab2b6d2c" providerId="ADAL" clId="{C8CD330E-166F-4A6D-81B0-9D3AE866E427}" dt="2023-02-02T05:18:00.683" v="2347" actId="47"/>
        <pc:sldMkLst>
          <pc:docMk/>
          <pc:sldMk cId="2357051555" sldId="267"/>
        </pc:sldMkLst>
      </pc:sldChg>
      <pc:sldChg chg="modSp del mod">
        <pc:chgData name="Hiner, Julia A" userId="17c62254-f359-4a21-8ca6-de18ab2b6d2c" providerId="ADAL" clId="{C8CD330E-166F-4A6D-81B0-9D3AE866E427}" dt="2023-02-01T21:13:09.770" v="39" actId="47"/>
        <pc:sldMkLst>
          <pc:docMk/>
          <pc:sldMk cId="3788383953" sldId="268"/>
        </pc:sldMkLst>
        <pc:spChg chg="mod">
          <ac:chgData name="Hiner, Julia A" userId="17c62254-f359-4a21-8ca6-de18ab2b6d2c" providerId="ADAL" clId="{C8CD330E-166F-4A6D-81B0-9D3AE866E427}" dt="2023-02-01T21:09:25.607" v="38" actId="5793"/>
          <ac:spMkLst>
            <pc:docMk/>
            <pc:sldMk cId="3788383953" sldId="268"/>
            <ac:spMk id="3" creationId="{00000000-0000-0000-0000-000000000000}"/>
          </ac:spMkLst>
        </pc:spChg>
      </pc:sldChg>
      <pc:sldChg chg="del">
        <pc:chgData name="Hiner, Julia A" userId="17c62254-f359-4a21-8ca6-de18ab2b6d2c" providerId="ADAL" clId="{C8CD330E-166F-4A6D-81B0-9D3AE866E427}" dt="2023-02-01T23:08:50.759" v="896" actId="47"/>
        <pc:sldMkLst>
          <pc:docMk/>
          <pc:sldMk cId="1711124538" sldId="269"/>
        </pc:sldMkLst>
      </pc:sldChg>
      <pc:sldChg chg="del">
        <pc:chgData name="Hiner, Julia A" userId="17c62254-f359-4a21-8ca6-de18ab2b6d2c" providerId="ADAL" clId="{C8CD330E-166F-4A6D-81B0-9D3AE866E427}" dt="2023-02-01T23:00:55.149" v="470" actId="47"/>
        <pc:sldMkLst>
          <pc:docMk/>
          <pc:sldMk cId="1364084920" sldId="270"/>
        </pc:sldMkLst>
      </pc:sldChg>
      <pc:sldChg chg="del">
        <pc:chgData name="Hiner, Julia A" userId="17c62254-f359-4a21-8ca6-de18ab2b6d2c" providerId="ADAL" clId="{C8CD330E-166F-4A6D-81B0-9D3AE866E427}" dt="2023-02-01T23:04:26.247" v="596" actId="47"/>
        <pc:sldMkLst>
          <pc:docMk/>
          <pc:sldMk cId="3386718255" sldId="271"/>
        </pc:sldMkLst>
      </pc:sldChg>
      <pc:sldChg chg="del">
        <pc:chgData name="Hiner, Julia A" userId="17c62254-f359-4a21-8ca6-de18ab2b6d2c" providerId="ADAL" clId="{C8CD330E-166F-4A6D-81B0-9D3AE866E427}" dt="2023-02-02T05:05:07.728" v="1856" actId="47"/>
        <pc:sldMkLst>
          <pc:docMk/>
          <pc:sldMk cId="1953583098" sldId="272"/>
        </pc:sldMkLst>
      </pc:sldChg>
      <pc:sldChg chg="del">
        <pc:chgData name="Hiner, Julia A" userId="17c62254-f359-4a21-8ca6-de18ab2b6d2c" providerId="ADAL" clId="{C8CD330E-166F-4A6D-81B0-9D3AE866E427}" dt="2023-02-01T23:19:50.919" v="1432" actId="47"/>
        <pc:sldMkLst>
          <pc:docMk/>
          <pc:sldMk cId="251047571" sldId="273"/>
        </pc:sldMkLst>
      </pc:sldChg>
      <pc:sldChg chg="del">
        <pc:chgData name="Hiner, Julia A" userId="17c62254-f359-4a21-8ca6-de18ab2b6d2c" providerId="ADAL" clId="{C8CD330E-166F-4A6D-81B0-9D3AE866E427}" dt="2023-02-02T05:48:47.669" v="2412" actId="47"/>
        <pc:sldMkLst>
          <pc:docMk/>
          <pc:sldMk cId="113444719" sldId="274"/>
        </pc:sldMkLst>
      </pc:sldChg>
      <pc:sldChg chg="del">
        <pc:chgData name="Hiner, Julia A" userId="17c62254-f359-4a21-8ca6-de18ab2b6d2c" providerId="ADAL" clId="{C8CD330E-166F-4A6D-81B0-9D3AE866E427}" dt="2023-02-02T06:02:02.328" v="2654" actId="47"/>
        <pc:sldMkLst>
          <pc:docMk/>
          <pc:sldMk cId="1823711542" sldId="276"/>
        </pc:sldMkLst>
      </pc:sldChg>
      <pc:sldChg chg="del">
        <pc:chgData name="Hiner, Julia A" userId="17c62254-f359-4a21-8ca6-de18ab2b6d2c" providerId="ADAL" clId="{C8CD330E-166F-4A6D-81B0-9D3AE866E427}" dt="2023-02-01T21:14:40.221" v="47" actId="47"/>
        <pc:sldMkLst>
          <pc:docMk/>
          <pc:sldMk cId="260650136" sldId="278"/>
        </pc:sldMkLst>
      </pc:sldChg>
      <pc:sldChg chg="addSp modSp mod">
        <pc:chgData name="Hiner, Julia A" userId="17c62254-f359-4a21-8ca6-de18ab2b6d2c" providerId="ADAL" clId="{C8CD330E-166F-4A6D-81B0-9D3AE866E427}" dt="2023-02-02T06:25:28.124" v="2981" actId="1076"/>
        <pc:sldMkLst>
          <pc:docMk/>
          <pc:sldMk cId="3104873127" sldId="279"/>
        </pc:sldMkLst>
        <pc:spChg chg="add mod">
          <ac:chgData name="Hiner, Julia A" userId="17c62254-f359-4a21-8ca6-de18ab2b6d2c" providerId="ADAL" clId="{C8CD330E-166F-4A6D-81B0-9D3AE866E427}" dt="2023-02-02T06:25:16.216" v="2980" actId="20577"/>
          <ac:spMkLst>
            <pc:docMk/>
            <pc:sldMk cId="3104873127" sldId="279"/>
            <ac:spMk id="11" creationId="{F318AC6A-BEE8-4F56-B58B-244962E00E06}"/>
          </ac:spMkLst>
        </pc:spChg>
        <pc:spChg chg="mod">
          <ac:chgData name="Hiner, Julia A" userId="17c62254-f359-4a21-8ca6-de18ab2b6d2c" providerId="ADAL" clId="{C8CD330E-166F-4A6D-81B0-9D3AE866E427}" dt="2023-02-02T06:25:28.124" v="2981" actId="1076"/>
          <ac:spMkLst>
            <pc:docMk/>
            <pc:sldMk cId="3104873127" sldId="279"/>
            <ac:spMk id="12" creationId="{00000000-0000-0000-0000-000000000000}"/>
          </ac:spMkLst>
        </pc:spChg>
        <pc:picChg chg="add mod">
          <ac:chgData name="Hiner, Julia A" userId="17c62254-f359-4a21-8ca6-de18ab2b6d2c" providerId="ADAL" clId="{C8CD330E-166F-4A6D-81B0-9D3AE866E427}" dt="2023-02-02T06:16:07.788" v="2905"/>
          <ac:picMkLst>
            <pc:docMk/>
            <pc:sldMk cId="3104873127" sldId="279"/>
            <ac:picMk id="10" creationId="{BADCF178-55C4-4E5A-AE35-C1DB735896A1}"/>
          </ac:picMkLst>
        </pc:picChg>
      </pc:sldChg>
      <pc:sldChg chg="addSp modSp">
        <pc:chgData name="Hiner, Julia A" userId="17c62254-f359-4a21-8ca6-de18ab2b6d2c" providerId="ADAL" clId="{C8CD330E-166F-4A6D-81B0-9D3AE866E427}" dt="2023-02-02T06:16:04.878" v="2904"/>
        <pc:sldMkLst>
          <pc:docMk/>
          <pc:sldMk cId="2169804207" sldId="281"/>
        </pc:sldMkLst>
        <pc:picChg chg="add mod">
          <ac:chgData name="Hiner, Julia A" userId="17c62254-f359-4a21-8ca6-de18ab2b6d2c" providerId="ADAL" clId="{C8CD330E-166F-4A6D-81B0-9D3AE866E427}" dt="2023-02-02T06:16:04.878" v="2904"/>
          <ac:picMkLst>
            <pc:docMk/>
            <pc:sldMk cId="2169804207" sldId="281"/>
            <ac:picMk id="4" creationId="{77C08225-66DE-4175-974B-A130C974DD7E}"/>
          </ac:picMkLst>
        </pc:picChg>
      </pc:sldChg>
      <pc:sldChg chg="addSp modSp mod">
        <pc:chgData name="Hiner, Julia A" userId="17c62254-f359-4a21-8ca6-de18ab2b6d2c" providerId="ADAL" clId="{C8CD330E-166F-4A6D-81B0-9D3AE866E427}" dt="2023-02-02T06:19:42" v="2943"/>
        <pc:sldMkLst>
          <pc:docMk/>
          <pc:sldMk cId="257564821" sldId="290"/>
        </pc:sldMkLst>
        <pc:spChg chg="mod">
          <ac:chgData name="Hiner, Julia A" userId="17c62254-f359-4a21-8ca6-de18ab2b6d2c" providerId="ADAL" clId="{C8CD330E-166F-4A6D-81B0-9D3AE866E427}" dt="2023-02-02T06:19:29.738" v="2942" actId="20577"/>
          <ac:spMkLst>
            <pc:docMk/>
            <pc:sldMk cId="257564821" sldId="290"/>
            <ac:spMk id="2" creationId="{00000000-0000-0000-0000-000000000000}"/>
          </ac:spMkLst>
        </pc:spChg>
        <pc:spChg chg="mod">
          <ac:chgData name="Hiner, Julia A" userId="17c62254-f359-4a21-8ca6-de18ab2b6d2c" providerId="ADAL" clId="{C8CD330E-166F-4A6D-81B0-9D3AE866E427}" dt="2023-02-02T06:19:26.235" v="2931" actId="20577"/>
          <ac:spMkLst>
            <pc:docMk/>
            <pc:sldMk cId="257564821" sldId="290"/>
            <ac:spMk id="3" creationId="{00000000-0000-0000-0000-000000000000}"/>
          </ac:spMkLst>
        </pc:spChg>
        <pc:picChg chg="add mod">
          <ac:chgData name="Hiner, Julia A" userId="17c62254-f359-4a21-8ca6-de18ab2b6d2c" providerId="ADAL" clId="{C8CD330E-166F-4A6D-81B0-9D3AE866E427}" dt="2023-02-02T06:19:42" v="2943"/>
          <ac:picMkLst>
            <pc:docMk/>
            <pc:sldMk cId="257564821" sldId="290"/>
            <ac:picMk id="4" creationId="{33A0A40B-F0B4-4BCC-A8B0-6F2B422EA207}"/>
          </ac:picMkLst>
        </pc:picChg>
      </pc:sldChg>
      <pc:sldChg chg="addSp modSp mod">
        <pc:chgData name="Hiner, Julia A" userId="17c62254-f359-4a21-8ca6-de18ab2b6d2c" providerId="ADAL" clId="{C8CD330E-166F-4A6D-81B0-9D3AE866E427}" dt="2023-02-02T06:18:39.988" v="2927" actId="1076"/>
        <pc:sldMkLst>
          <pc:docMk/>
          <pc:sldMk cId="4014663009" sldId="293"/>
        </pc:sldMkLst>
        <pc:spChg chg="mod">
          <ac:chgData name="Hiner, Julia A" userId="17c62254-f359-4a21-8ca6-de18ab2b6d2c" providerId="ADAL" clId="{C8CD330E-166F-4A6D-81B0-9D3AE866E427}" dt="2023-02-02T06:17:27.903" v="2915" actId="27636"/>
          <ac:spMkLst>
            <pc:docMk/>
            <pc:sldMk cId="4014663009" sldId="293"/>
            <ac:spMk id="3" creationId="{00000000-0000-0000-0000-000000000000}"/>
          </ac:spMkLst>
        </pc:spChg>
        <pc:picChg chg="mod">
          <ac:chgData name="Hiner, Julia A" userId="17c62254-f359-4a21-8ca6-de18ab2b6d2c" providerId="ADAL" clId="{C8CD330E-166F-4A6D-81B0-9D3AE866E427}" dt="2023-02-02T06:17:40.480" v="2918" actId="1076"/>
          <ac:picMkLst>
            <pc:docMk/>
            <pc:sldMk cId="4014663009" sldId="293"/>
            <ac:picMk id="4" creationId="{809D94CE-A2E4-441B-9545-CDBF1949E31D}"/>
          </ac:picMkLst>
        </pc:picChg>
        <pc:picChg chg="add mod">
          <ac:chgData name="Hiner, Julia A" userId="17c62254-f359-4a21-8ca6-de18ab2b6d2c" providerId="ADAL" clId="{C8CD330E-166F-4A6D-81B0-9D3AE866E427}" dt="2023-02-02T06:17:33.866" v="2917"/>
          <ac:picMkLst>
            <pc:docMk/>
            <pc:sldMk cId="4014663009" sldId="293"/>
            <ac:picMk id="10" creationId="{C50B6CB5-D45D-490D-A022-D6498A15D65B}"/>
          </ac:picMkLst>
        </pc:picChg>
        <pc:cxnChg chg="mod">
          <ac:chgData name="Hiner, Julia A" userId="17c62254-f359-4a21-8ca6-de18ab2b6d2c" providerId="ADAL" clId="{C8CD330E-166F-4A6D-81B0-9D3AE866E427}" dt="2023-02-02T06:17:51.642" v="2919" actId="1076"/>
          <ac:cxnSpMkLst>
            <pc:docMk/>
            <pc:sldMk cId="4014663009" sldId="293"/>
            <ac:cxnSpMk id="5" creationId="{B7EC72B7-87BA-406D-94A4-5DF90197A21E}"/>
          </ac:cxnSpMkLst>
        </pc:cxnChg>
        <pc:cxnChg chg="mod">
          <ac:chgData name="Hiner, Julia A" userId="17c62254-f359-4a21-8ca6-de18ab2b6d2c" providerId="ADAL" clId="{C8CD330E-166F-4A6D-81B0-9D3AE866E427}" dt="2023-02-02T06:17:51.642" v="2919" actId="1076"/>
          <ac:cxnSpMkLst>
            <pc:docMk/>
            <pc:sldMk cId="4014663009" sldId="293"/>
            <ac:cxnSpMk id="7" creationId="{F20C82BF-0CB7-4CD9-A48C-B205152795EA}"/>
          </ac:cxnSpMkLst>
        </pc:cxnChg>
        <pc:cxnChg chg="mod">
          <ac:chgData name="Hiner, Julia A" userId="17c62254-f359-4a21-8ca6-de18ab2b6d2c" providerId="ADAL" clId="{C8CD330E-166F-4A6D-81B0-9D3AE866E427}" dt="2023-02-02T06:18:34.966" v="2926" actId="1076"/>
          <ac:cxnSpMkLst>
            <pc:docMk/>
            <pc:sldMk cId="4014663009" sldId="293"/>
            <ac:cxnSpMk id="9" creationId="{9CE2BEAF-496C-4D9F-A921-C4A0CA3529B6}"/>
          </ac:cxnSpMkLst>
        </pc:cxnChg>
        <pc:cxnChg chg="mod">
          <ac:chgData name="Hiner, Julia A" userId="17c62254-f359-4a21-8ca6-de18ab2b6d2c" providerId="ADAL" clId="{C8CD330E-166F-4A6D-81B0-9D3AE866E427}" dt="2023-02-02T06:18:39.988" v="2927" actId="1076"/>
          <ac:cxnSpMkLst>
            <pc:docMk/>
            <pc:sldMk cId="4014663009" sldId="293"/>
            <ac:cxnSpMk id="11" creationId="{E28C5514-5930-483B-9FFE-04D7FD9C1D4C}"/>
          </ac:cxnSpMkLst>
        </pc:cxnChg>
      </pc:sldChg>
      <pc:sldChg chg="del">
        <pc:chgData name="Hiner, Julia A" userId="17c62254-f359-4a21-8ca6-de18ab2b6d2c" providerId="ADAL" clId="{C8CD330E-166F-4A6D-81B0-9D3AE866E427}" dt="2023-02-01T21:13:56.264" v="41" actId="47"/>
        <pc:sldMkLst>
          <pc:docMk/>
          <pc:sldMk cId="2276632411" sldId="297"/>
        </pc:sldMkLst>
      </pc:sldChg>
      <pc:sldChg chg="del">
        <pc:chgData name="Hiner, Julia A" userId="17c62254-f359-4a21-8ca6-de18ab2b6d2c" providerId="ADAL" clId="{C8CD330E-166F-4A6D-81B0-9D3AE866E427}" dt="2023-02-01T21:13:57.205" v="42" actId="47"/>
        <pc:sldMkLst>
          <pc:docMk/>
          <pc:sldMk cId="3991873145" sldId="298"/>
        </pc:sldMkLst>
      </pc:sldChg>
      <pc:sldChg chg="del">
        <pc:chgData name="Hiner, Julia A" userId="17c62254-f359-4a21-8ca6-de18ab2b6d2c" providerId="ADAL" clId="{C8CD330E-166F-4A6D-81B0-9D3AE866E427}" dt="2023-02-01T21:14:29.437" v="45" actId="47"/>
        <pc:sldMkLst>
          <pc:docMk/>
          <pc:sldMk cId="1187566026" sldId="300"/>
        </pc:sldMkLst>
      </pc:sldChg>
      <pc:sldChg chg="del">
        <pc:chgData name="Hiner, Julia A" userId="17c62254-f359-4a21-8ca6-de18ab2b6d2c" providerId="ADAL" clId="{C8CD330E-166F-4A6D-81B0-9D3AE866E427}" dt="2023-02-01T21:14:31.584" v="46" actId="47"/>
        <pc:sldMkLst>
          <pc:docMk/>
          <pc:sldMk cId="163456698" sldId="301"/>
        </pc:sldMkLst>
      </pc:sldChg>
      <pc:sldChg chg="del">
        <pc:chgData name="Hiner, Julia A" userId="17c62254-f359-4a21-8ca6-de18ab2b6d2c" providerId="ADAL" clId="{C8CD330E-166F-4A6D-81B0-9D3AE866E427}" dt="2023-02-01T21:14:06.829" v="43" actId="47"/>
        <pc:sldMkLst>
          <pc:docMk/>
          <pc:sldMk cId="1577329133" sldId="303"/>
        </pc:sldMkLst>
      </pc:sldChg>
      <pc:sldChg chg="del">
        <pc:chgData name="Hiner, Julia A" userId="17c62254-f359-4a21-8ca6-de18ab2b6d2c" providerId="ADAL" clId="{C8CD330E-166F-4A6D-81B0-9D3AE866E427}" dt="2023-02-01T21:14:07.717" v="44" actId="47"/>
        <pc:sldMkLst>
          <pc:docMk/>
          <pc:sldMk cId="221028182" sldId="304"/>
        </pc:sldMkLst>
      </pc:sldChg>
      <pc:sldChg chg="delSp del mod">
        <pc:chgData name="Hiner, Julia A" userId="17c62254-f359-4a21-8ca6-de18ab2b6d2c" providerId="ADAL" clId="{C8CD330E-166F-4A6D-81B0-9D3AE866E427}" dt="2023-02-01T23:06:09.743" v="605" actId="47"/>
        <pc:sldMkLst>
          <pc:docMk/>
          <pc:sldMk cId="3532072887" sldId="305"/>
        </pc:sldMkLst>
        <pc:picChg chg="del">
          <ac:chgData name="Hiner, Julia A" userId="17c62254-f359-4a21-8ca6-de18ab2b6d2c" providerId="ADAL" clId="{C8CD330E-166F-4A6D-81B0-9D3AE866E427}" dt="2023-02-01T23:04:32.688" v="597" actId="21"/>
          <ac:picMkLst>
            <pc:docMk/>
            <pc:sldMk cId="3532072887" sldId="305"/>
            <ac:picMk id="4" creationId="{E7E9BC0A-522D-4F98-99FA-CEDD1B9DEF60}"/>
          </ac:picMkLst>
        </pc:picChg>
      </pc:sldChg>
      <pc:sldChg chg="del">
        <pc:chgData name="Hiner, Julia A" userId="17c62254-f359-4a21-8ca6-de18ab2b6d2c" providerId="ADAL" clId="{C8CD330E-166F-4A6D-81B0-9D3AE866E427}" dt="2023-02-01T23:07:47.782" v="739" actId="47"/>
        <pc:sldMkLst>
          <pc:docMk/>
          <pc:sldMk cId="2009423677" sldId="306"/>
        </pc:sldMkLst>
      </pc:sldChg>
      <pc:sldChg chg="del">
        <pc:chgData name="Hiner, Julia A" userId="17c62254-f359-4a21-8ca6-de18ab2b6d2c" providerId="ADAL" clId="{C8CD330E-166F-4A6D-81B0-9D3AE866E427}" dt="2023-02-02T05:06:59.897" v="1884" actId="47"/>
        <pc:sldMkLst>
          <pc:docMk/>
          <pc:sldMk cId="1184864560" sldId="307"/>
        </pc:sldMkLst>
      </pc:sldChg>
      <pc:sldChg chg="del">
        <pc:chgData name="Hiner, Julia A" userId="17c62254-f359-4a21-8ca6-de18ab2b6d2c" providerId="ADAL" clId="{C8CD330E-166F-4A6D-81B0-9D3AE866E427}" dt="2023-02-02T05:18:07.775" v="2348" actId="47"/>
        <pc:sldMkLst>
          <pc:docMk/>
          <pc:sldMk cId="2651053831" sldId="308"/>
        </pc:sldMkLst>
      </pc:sldChg>
      <pc:sldChg chg="del">
        <pc:chgData name="Hiner, Julia A" userId="17c62254-f359-4a21-8ca6-de18ab2b6d2c" providerId="ADAL" clId="{C8CD330E-166F-4A6D-81B0-9D3AE866E427}" dt="2023-02-02T05:49:03.525" v="2414" actId="47"/>
        <pc:sldMkLst>
          <pc:docMk/>
          <pc:sldMk cId="1499157350" sldId="309"/>
        </pc:sldMkLst>
      </pc:sldChg>
      <pc:sldChg chg="add del">
        <pc:chgData name="Hiner, Julia A" userId="17c62254-f359-4a21-8ca6-de18ab2b6d2c" providerId="ADAL" clId="{C8CD330E-166F-4A6D-81B0-9D3AE866E427}" dt="2023-02-02T05:53:48.755" v="2427" actId="47"/>
        <pc:sldMkLst>
          <pc:docMk/>
          <pc:sldMk cId="1591235306" sldId="311"/>
        </pc:sldMkLst>
      </pc:sldChg>
      <pc:sldChg chg="addSp delSp modSp add del mod modShow">
        <pc:chgData name="Hiner, Julia A" userId="17c62254-f359-4a21-8ca6-de18ab2b6d2c" providerId="ADAL" clId="{C8CD330E-166F-4A6D-81B0-9D3AE866E427}" dt="2023-02-02T07:07:31.179" v="3119"/>
        <pc:sldMkLst>
          <pc:docMk/>
          <pc:sldMk cId="3592902310" sldId="312"/>
        </pc:sldMkLst>
        <pc:spChg chg="mod">
          <ac:chgData name="Hiner, Julia A" userId="17c62254-f359-4a21-8ca6-de18ab2b6d2c" providerId="ADAL" clId="{C8CD330E-166F-4A6D-81B0-9D3AE866E427}" dt="2023-02-02T06:02:30.592" v="2657" actId="113"/>
          <ac:spMkLst>
            <pc:docMk/>
            <pc:sldMk cId="3592902310" sldId="312"/>
            <ac:spMk id="2" creationId="{00000000-0000-0000-0000-000000000000}"/>
          </ac:spMkLst>
        </pc:spChg>
        <pc:picChg chg="del">
          <ac:chgData name="Hiner, Julia A" userId="17c62254-f359-4a21-8ca6-de18ab2b6d2c" providerId="ADAL" clId="{C8CD330E-166F-4A6D-81B0-9D3AE866E427}" dt="2023-02-02T05:52:17.850" v="2425" actId="478"/>
          <ac:picMkLst>
            <pc:docMk/>
            <pc:sldMk cId="3592902310" sldId="312"/>
            <ac:picMk id="5" creationId="{2FDE1527-2F33-483B-B8B3-5FCAF21C19D3}"/>
          </ac:picMkLst>
        </pc:picChg>
        <pc:picChg chg="add mod">
          <ac:chgData name="Hiner, Julia A" userId="17c62254-f359-4a21-8ca6-de18ab2b6d2c" providerId="ADAL" clId="{C8CD330E-166F-4A6D-81B0-9D3AE866E427}" dt="2023-02-02T05:55:40.544" v="2444"/>
          <ac:picMkLst>
            <pc:docMk/>
            <pc:sldMk cId="3592902310" sldId="312"/>
            <ac:picMk id="6" creationId="{1BB84580-D41F-476D-9CF4-65CBFC07AAB7}"/>
          </ac:picMkLst>
        </pc:picChg>
        <pc:picChg chg="add del mod">
          <ac:chgData name="Hiner, Julia A" userId="17c62254-f359-4a21-8ca6-de18ab2b6d2c" providerId="ADAL" clId="{C8CD330E-166F-4A6D-81B0-9D3AE866E427}" dt="2023-02-02T07:07:31.179" v="3119"/>
          <ac:picMkLst>
            <pc:docMk/>
            <pc:sldMk cId="3592902310" sldId="312"/>
            <ac:picMk id="7" creationId="{20EE9BDE-D863-47E5-B6BB-324715A5223C}"/>
          </ac:picMkLst>
        </pc:picChg>
        <pc:picChg chg="mod">
          <ac:chgData name="Hiner, Julia A" userId="17c62254-f359-4a21-8ca6-de18ab2b6d2c" providerId="ADAL" clId="{C8CD330E-166F-4A6D-81B0-9D3AE866E427}" dt="2023-02-02T06:03:51.544" v="2684" actId="1076"/>
          <ac:picMkLst>
            <pc:docMk/>
            <pc:sldMk cId="3592902310" sldId="312"/>
            <ac:picMk id="2050" creationId="{FD234110-770A-4A89-A84B-7234D088068D}"/>
          </ac:picMkLst>
        </pc:picChg>
      </pc:sldChg>
      <pc:sldChg chg="add del">
        <pc:chgData name="Hiner, Julia A" userId="17c62254-f359-4a21-8ca6-de18ab2b6d2c" providerId="ADAL" clId="{C8CD330E-166F-4A6D-81B0-9D3AE866E427}" dt="2023-02-02T05:53:48.755" v="2427" actId="47"/>
        <pc:sldMkLst>
          <pc:docMk/>
          <pc:sldMk cId="1623056862" sldId="313"/>
        </pc:sldMkLst>
      </pc:sldChg>
      <pc:sldChg chg="del">
        <pc:chgData name="Hiner, Julia A" userId="17c62254-f359-4a21-8ca6-de18ab2b6d2c" providerId="ADAL" clId="{C8CD330E-166F-4A6D-81B0-9D3AE866E427}" dt="2023-02-02T05:53:48.755" v="2427" actId="47"/>
        <pc:sldMkLst>
          <pc:docMk/>
          <pc:sldMk cId="1811285847" sldId="315"/>
        </pc:sldMkLst>
      </pc:sldChg>
      <pc:sldChg chg="del">
        <pc:chgData name="Hiner, Julia A" userId="17c62254-f359-4a21-8ca6-de18ab2b6d2c" providerId="ADAL" clId="{C8CD330E-166F-4A6D-81B0-9D3AE866E427}" dt="2023-02-01T22:48:34.636" v="82" actId="47"/>
        <pc:sldMkLst>
          <pc:docMk/>
          <pc:sldMk cId="3564843495" sldId="318"/>
        </pc:sldMkLst>
      </pc:sldChg>
      <pc:sldChg chg="del">
        <pc:chgData name="Hiner, Julia A" userId="17c62254-f359-4a21-8ca6-de18ab2b6d2c" providerId="ADAL" clId="{C8CD330E-166F-4A6D-81B0-9D3AE866E427}" dt="2023-02-01T22:48:32.257" v="79" actId="47"/>
        <pc:sldMkLst>
          <pc:docMk/>
          <pc:sldMk cId="1500819866" sldId="319"/>
        </pc:sldMkLst>
      </pc:sldChg>
      <pc:sldChg chg="del">
        <pc:chgData name="Hiner, Julia A" userId="17c62254-f359-4a21-8ca6-de18ab2b6d2c" providerId="ADAL" clId="{C8CD330E-166F-4A6D-81B0-9D3AE866E427}" dt="2023-02-01T22:48:32.934" v="80" actId="47"/>
        <pc:sldMkLst>
          <pc:docMk/>
          <pc:sldMk cId="1808128955" sldId="320"/>
        </pc:sldMkLst>
      </pc:sldChg>
      <pc:sldChg chg="del">
        <pc:chgData name="Hiner, Julia A" userId="17c62254-f359-4a21-8ca6-de18ab2b6d2c" providerId="ADAL" clId="{C8CD330E-166F-4A6D-81B0-9D3AE866E427}" dt="2023-02-01T22:48:33.562" v="81" actId="47"/>
        <pc:sldMkLst>
          <pc:docMk/>
          <pc:sldMk cId="921748389" sldId="321"/>
        </pc:sldMkLst>
      </pc:sldChg>
      <pc:sldChg chg="del">
        <pc:chgData name="Hiner, Julia A" userId="17c62254-f359-4a21-8ca6-de18ab2b6d2c" providerId="ADAL" clId="{C8CD330E-166F-4A6D-81B0-9D3AE866E427}" dt="2023-02-01T21:08:44.849" v="35" actId="47"/>
        <pc:sldMkLst>
          <pc:docMk/>
          <pc:sldMk cId="586444729" sldId="322"/>
        </pc:sldMkLst>
      </pc:sldChg>
      <pc:sldChg chg="addSp modSp">
        <pc:chgData name="Hiner, Julia A" userId="17c62254-f359-4a21-8ca6-de18ab2b6d2c" providerId="ADAL" clId="{C8CD330E-166F-4A6D-81B0-9D3AE866E427}" dt="2023-02-02T06:14:38.130" v="2878" actId="1076"/>
        <pc:sldMkLst>
          <pc:docMk/>
          <pc:sldMk cId="3843232720" sldId="323"/>
        </pc:sldMkLst>
        <pc:picChg chg="add mod">
          <ac:chgData name="Hiner, Julia A" userId="17c62254-f359-4a21-8ca6-de18ab2b6d2c" providerId="ADAL" clId="{C8CD330E-166F-4A6D-81B0-9D3AE866E427}" dt="2023-02-02T05:55:30.321" v="2440"/>
          <ac:picMkLst>
            <pc:docMk/>
            <pc:sldMk cId="3843232720" sldId="323"/>
            <ac:picMk id="7" creationId="{E93C2768-2FC2-4AE7-9DA1-4D179F4EA05C}"/>
          </ac:picMkLst>
        </pc:picChg>
        <pc:picChg chg="mod">
          <ac:chgData name="Hiner, Julia A" userId="17c62254-f359-4a21-8ca6-de18ab2b6d2c" providerId="ADAL" clId="{C8CD330E-166F-4A6D-81B0-9D3AE866E427}" dt="2023-02-02T06:14:38.130" v="2878" actId="1076"/>
          <ac:picMkLst>
            <pc:docMk/>
            <pc:sldMk cId="3843232720" sldId="323"/>
            <ac:picMk id="2050" creationId="{6E835C6A-FDB1-4B5B-BB55-059686D00D75}"/>
          </ac:picMkLst>
        </pc:picChg>
      </pc:sldChg>
      <pc:sldChg chg="addSp delSp modSp mod ord">
        <pc:chgData name="Hiner, Julia A" userId="17c62254-f359-4a21-8ca6-de18ab2b6d2c" providerId="ADAL" clId="{C8CD330E-166F-4A6D-81B0-9D3AE866E427}" dt="2023-02-02T06:15:02.069" v="2882"/>
        <pc:sldMkLst>
          <pc:docMk/>
          <pc:sldMk cId="2331069237" sldId="325"/>
        </pc:sldMkLst>
        <pc:picChg chg="del">
          <ac:chgData name="Hiner, Julia A" userId="17c62254-f359-4a21-8ca6-de18ab2b6d2c" providerId="ADAL" clId="{C8CD330E-166F-4A6D-81B0-9D3AE866E427}" dt="2023-02-02T06:15:00.972" v="2881" actId="478"/>
          <ac:picMkLst>
            <pc:docMk/>
            <pc:sldMk cId="2331069237" sldId="325"/>
            <ac:picMk id="6" creationId="{AEBC529A-B0ED-4BEF-B6EB-0723991AA58F}"/>
          </ac:picMkLst>
        </pc:picChg>
        <pc:picChg chg="add mod">
          <ac:chgData name="Hiner, Julia A" userId="17c62254-f359-4a21-8ca6-de18ab2b6d2c" providerId="ADAL" clId="{C8CD330E-166F-4A6D-81B0-9D3AE866E427}" dt="2023-02-02T06:15:02.069" v="2882"/>
          <ac:picMkLst>
            <pc:docMk/>
            <pc:sldMk cId="2331069237" sldId="325"/>
            <ac:picMk id="7" creationId="{F7D1878B-3C1B-4938-9459-0D3ED6B1D99A}"/>
          </ac:picMkLst>
        </pc:picChg>
      </pc:sldChg>
      <pc:sldChg chg="addSp delSp modSp mod ord modAnim">
        <pc:chgData name="Hiner, Julia A" userId="17c62254-f359-4a21-8ca6-de18ab2b6d2c" providerId="ADAL" clId="{C8CD330E-166F-4A6D-81B0-9D3AE866E427}" dt="2023-02-02T07:22:29.067" v="3151"/>
        <pc:sldMkLst>
          <pc:docMk/>
          <pc:sldMk cId="1891386693" sldId="326"/>
        </pc:sldMkLst>
        <pc:spChg chg="mod">
          <ac:chgData name="Hiner, Julia A" userId="17c62254-f359-4a21-8ca6-de18ab2b6d2c" providerId="ADAL" clId="{C8CD330E-166F-4A6D-81B0-9D3AE866E427}" dt="2023-02-02T06:16:00.139" v="2903" actId="1076"/>
          <ac:spMkLst>
            <pc:docMk/>
            <pc:sldMk cId="1891386693" sldId="326"/>
            <ac:spMk id="2" creationId="{5431CD9E-65E9-4F94-B861-A0BF103A0FB2}"/>
          </ac:spMkLst>
        </pc:spChg>
        <pc:spChg chg="mod">
          <ac:chgData name="Hiner, Julia A" userId="17c62254-f359-4a21-8ca6-de18ab2b6d2c" providerId="ADAL" clId="{C8CD330E-166F-4A6D-81B0-9D3AE866E427}" dt="2023-02-02T06:16:00.139" v="2903" actId="1076"/>
          <ac:spMkLst>
            <pc:docMk/>
            <pc:sldMk cId="1891386693" sldId="326"/>
            <ac:spMk id="3" creationId="{72A5C8B2-CF30-41BB-9414-81DD270A2942}"/>
          </ac:spMkLst>
        </pc:spChg>
        <pc:spChg chg="mod">
          <ac:chgData name="Hiner, Julia A" userId="17c62254-f359-4a21-8ca6-de18ab2b6d2c" providerId="ADAL" clId="{C8CD330E-166F-4A6D-81B0-9D3AE866E427}" dt="2023-02-02T06:16:00.139" v="2903" actId="1076"/>
          <ac:spMkLst>
            <pc:docMk/>
            <pc:sldMk cId="1891386693" sldId="326"/>
            <ac:spMk id="5" creationId="{EC1CD474-5328-4B9D-BBDC-1D929AB21A26}"/>
          </ac:spMkLst>
        </pc:spChg>
        <pc:spChg chg="mod">
          <ac:chgData name="Hiner, Julia A" userId="17c62254-f359-4a21-8ca6-de18ab2b6d2c" providerId="ADAL" clId="{C8CD330E-166F-4A6D-81B0-9D3AE866E427}" dt="2023-02-02T06:16:00.139" v="2903" actId="1076"/>
          <ac:spMkLst>
            <pc:docMk/>
            <pc:sldMk cId="1891386693" sldId="326"/>
            <ac:spMk id="7" creationId="{9B52ED52-9B24-493E-AA5C-DDA985EEA1DA}"/>
          </ac:spMkLst>
        </pc:spChg>
        <pc:spChg chg="mod">
          <ac:chgData name="Hiner, Julia A" userId="17c62254-f359-4a21-8ca6-de18ab2b6d2c" providerId="ADAL" clId="{C8CD330E-166F-4A6D-81B0-9D3AE866E427}" dt="2023-02-02T06:16:00.139" v="2903" actId="1076"/>
          <ac:spMkLst>
            <pc:docMk/>
            <pc:sldMk cId="1891386693" sldId="326"/>
            <ac:spMk id="9" creationId="{743C221D-1058-4059-ABEF-71818746EAF7}"/>
          </ac:spMkLst>
        </pc:spChg>
        <pc:picChg chg="mod">
          <ac:chgData name="Hiner, Julia A" userId="17c62254-f359-4a21-8ca6-de18ab2b6d2c" providerId="ADAL" clId="{C8CD330E-166F-4A6D-81B0-9D3AE866E427}" dt="2023-02-02T06:16:00.139" v="2903" actId="1076"/>
          <ac:picMkLst>
            <pc:docMk/>
            <pc:sldMk cId="1891386693" sldId="326"/>
            <ac:picMk id="4" creationId="{FE80D1D9-AD03-4DC4-8560-7C3D8FFE3E1D}"/>
          </ac:picMkLst>
        </pc:picChg>
        <pc:picChg chg="del">
          <ac:chgData name="Hiner, Julia A" userId="17c62254-f359-4a21-8ca6-de18ab2b6d2c" providerId="ADAL" clId="{C8CD330E-166F-4A6D-81B0-9D3AE866E427}" dt="2023-02-02T06:15:52.799" v="2902" actId="478"/>
          <ac:picMkLst>
            <pc:docMk/>
            <pc:sldMk cId="1891386693" sldId="326"/>
            <ac:picMk id="8" creationId="{8642C21F-FE78-4FF1-B3CF-FC1CCFDB0084}"/>
          </ac:picMkLst>
        </pc:picChg>
        <pc:picChg chg="add mod">
          <ac:chgData name="Hiner, Julia A" userId="17c62254-f359-4a21-8ca6-de18ab2b6d2c" providerId="ADAL" clId="{C8CD330E-166F-4A6D-81B0-9D3AE866E427}" dt="2023-02-02T06:15:50.597" v="2901"/>
          <ac:picMkLst>
            <pc:docMk/>
            <pc:sldMk cId="1891386693" sldId="326"/>
            <ac:picMk id="10" creationId="{FD911F8B-8B78-4A18-BB7D-93AB9E2769E8}"/>
          </ac:picMkLst>
        </pc:picChg>
      </pc:sldChg>
      <pc:sldChg chg="add del ord">
        <pc:chgData name="Hiner, Julia A" userId="17c62254-f359-4a21-8ca6-de18ab2b6d2c" providerId="ADAL" clId="{C8CD330E-166F-4A6D-81B0-9D3AE866E427}" dt="2023-02-02T06:13:46.007" v="2875" actId="2696"/>
        <pc:sldMkLst>
          <pc:docMk/>
          <pc:sldMk cId="3977475923" sldId="327"/>
        </pc:sldMkLst>
      </pc:sldChg>
      <pc:sldChg chg="addSp delSp modSp add mod">
        <pc:chgData name="Hiner, Julia A" userId="17c62254-f359-4a21-8ca6-de18ab2b6d2c" providerId="ADAL" clId="{C8CD330E-166F-4A6D-81B0-9D3AE866E427}" dt="2023-02-02T06:04:24.001" v="2692" actId="478"/>
        <pc:sldMkLst>
          <pc:docMk/>
          <pc:sldMk cId="1382506362" sldId="337"/>
        </pc:sldMkLst>
        <pc:spChg chg="mod">
          <ac:chgData name="Hiner, Julia A" userId="17c62254-f359-4a21-8ca6-de18ab2b6d2c" providerId="ADAL" clId="{C8CD330E-166F-4A6D-81B0-9D3AE866E427}" dt="2023-02-02T05:58:35.134" v="2509" actId="113"/>
          <ac:spMkLst>
            <pc:docMk/>
            <pc:sldMk cId="1382506362" sldId="337"/>
            <ac:spMk id="2" creationId="{00000000-0000-0000-0000-000000000000}"/>
          </ac:spMkLst>
        </pc:spChg>
        <pc:picChg chg="del">
          <ac:chgData name="Hiner, Julia A" userId="17c62254-f359-4a21-8ca6-de18ab2b6d2c" providerId="ADAL" clId="{C8CD330E-166F-4A6D-81B0-9D3AE866E427}" dt="2023-02-02T06:04:24.001" v="2692" actId="478"/>
          <ac:picMkLst>
            <pc:docMk/>
            <pc:sldMk cId="1382506362" sldId="337"/>
            <ac:picMk id="6" creationId="{AAD06DBA-CDBB-454B-9960-22F3D29BFFD3}"/>
          </ac:picMkLst>
        </pc:picChg>
        <pc:picChg chg="add mod">
          <ac:chgData name="Hiner, Julia A" userId="17c62254-f359-4a21-8ca6-de18ab2b6d2c" providerId="ADAL" clId="{C8CD330E-166F-4A6D-81B0-9D3AE866E427}" dt="2023-02-02T05:55:49.575" v="2449"/>
          <ac:picMkLst>
            <pc:docMk/>
            <pc:sldMk cId="1382506362" sldId="337"/>
            <ac:picMk id="7" creationId="{84BF64C5-273C-4DEC-B951-97B22DC164B0}"/>
          </ac:picMkLst>
        </pc:picChg>
        <pc:picChg chg="add mod">
          <ac:chgData name="Hiner, Julia A" userId="17c62254-f359-4a21-8ca6-de18ab2b6d2c" providerId="ADAL" clId="{C8CD330E-166F-4A6D-81B0-9D3AE866E427}" dt="2023-02-02T06:04:15.684" v="2690" actId="571"/>
          <ac:picMkLst>
            <pc:docMk/>
            <pc:sldMk cId="1382506362" sldId="337"/>
            <ac:picMk id="8" creationId="{CEFA0617-F17C-4AEB-A0BB-9CAFEEB7C12E}"/>
          </ac:picMkLst>
        </pc:picChg>
        <pc:picChg chg="del">
          <ac:chgData name="Hiner, Julia A" userId="17c62254-f359-4a21-8ca6-de18ab2b6d2c" providerId="ADAL" clId="{C8CD330E-166F-4A6D-81B0-9D3AE866E427}" dt="2023-02-02T06:04:19.553" v="2691" actId="478"/>
          <ac:picMkLst>
            <pc:docMk/>
            <pc:sldMk cId="1382506362" sldId="337"/>
            <ac:picMk id="1026" creationId="{45C01496-B598-4290-82E9-8CEC73050A63}"/>
          </ac:picMkLst>
        </pc:picChg>
      </pc:sldChg>
      <pc:sldChg chg="addSp delSp modSp add mod modShow">
        <pc:chgData name="Hiner, Julia A" userId="17c62254-f359-4a21-8ca6-de18ab2b6d2c" providerId="ADAL" clId="{C8CD330E-166F-4A6D-81B0-9D3AE866E427}" dt="2023-02-02T07:02:44.505" v="3110" actId="729"/>
        <pc:sldMkLst>
          <pc:docMk/>
          <pc:sldMk cId="1510661433" sldId="338"/>
        </pc:sldMkLst>
        <pc:spChg chg="mod">
          <ac:chgData name="Hiner, Julia A" userId="17c62254-f359-4a21-8ca6-de18ab2b6d2c" providerId="ADAL" clId="{C8CD330E-166F-4A6D-81B0-9D3AE866E427}" dt="2023-02-02T06:58:55.994" v="3093" actId="113"/>
          <ac:spMkLst>
            <pc:docMk/>
            <pc:sldMk cId="1510661433" sldId="338"/>
            <ac:spMk id="2" creationId="{00000000-0000-0000-0000-000000000000}"/>
          </ac:spMkLst>
        </pc:spChg>
        <pc:spChg chg="mod">
          <ac:chgData name="Hiner, Julia A" userId="17c62254-f359-4a21-8ca6-de18ab2b6d2c" providerId="ADAL" clId="{C8CD330E-166F-4A6D-81B0-9D3AE866E427}" dt="2023-02-02T06:06:17.491" v="2811" actId="27636"/>
          <ac:spMkLst>
            <pc:docMk/>
            <pc:sldMk cId="1510661433" sldId="338"/>
            <ac:spMk id="3" creationId="{00000000-0000-0000-0000-000000000000}"/>
          </ac:spMkLst>
        </pc:spChg>
        <pc:picChg chg="del">
          <ac:chgData name="Hiner, Julia A" userId="17c62254-f359-4a21-8ca6-de18ab2b6d2c" providerId="ADAL" clId="{C8CD330E-166F-4A6D-81B0-9D3AE866E427}" dt="2023-02-02T06:15:31.547" v="2892" actId="478"/>
          <ac:picMkLst>
            <pc:docMk/>
            <pc:sldMk cId="1510661433" sldId="338"/>
            <ac:picMk id="6" creationId="{9FED6745-A577-4B82-8283-89CD105C9B3B}"/>
          </ac:picMkLst>
        </pc:picChg>
        <pc:picChg chg="add mod">
          <ac:chgData name="Hiner, Julia A" userId="17c62254-f359-4a21-8ca6-de18ab2b6d2c" providerId="ADAL" clId="{C8CD330E-166F-4A6D-81B0-9D3AE866E427}" dt="2023-02-02T06:15:31.933" v="2893"/>
          <ac:picMkLst>
            <pc:docMk/>
            <pc:sldMk cId="1510661433" sldId="338"/>
            <ac:picMk id="7" creationId="{FFE9C20A-7379-4376-9689-FA50B5F49C9F}"/>
          </ac:picMkLst>
        </pc:picChg>
        <pc:picChg chg="del">
          <ac:chgData name="Hiner, Julia A" userId="17c62254-f359-4a21-8ca6-de18ab2b6d2c" providerId="ADAL" clId="{C8CD330E-166F-4A6D-81B0-9D3AE866E427}" dt="2023-02-02T06:00:21.002" v="2644" actId="478"/>
          <ac:picMkLst>
            <pc:docMk/>
            <pc:sldMk cId="1510661433" sldId="338"/>
            <ac:picMk id="5122" creationId="{25E2784B-A987-40F9-A2B3-8CA293E07FE6}"/>
          </ac:picMkLst>
        </pc:picChg>
        <pc:picChg chg="mod">
          <ac:chgData name="Hiner, Julia A" userId="17c62254-f359-4a21-8ca6-de18ab2b6d2c" providerId="ADAL" clId="{C8CD330E-166F-4A6D-81B0-9D3AE866E427}" dt="2023-02-02T06:00:23.871" v="2645" actId="1076"/>
          <ac:picMkLst>
            <pc:docMk/>
            <pc:sldMk cId="1510661433" sldId="338"/>
            <ac:picMk id="5124" creationId="{60F4CCF6-938A-4430-959F-41A2F19584E4}"/>
          </ac:picMkLst>
        </pc:picChg>
      </pc:sldChg>
      <pc:sldChg chg="addSp delSp modSp add mod">
        <pc:chgData name="Hiner, Julia A" userId="17c62254-f359-4a21-8ca6-de18ab2b6d2c" providerId="ADAL" clId="{C8CD330E-166F-4A6D-81B0-9D3AE866E427}" dt="2023-02-02T06:15:28.943" v="2891" actId="478"/>
        <pc:sldMkLst>
          <pc:docMk/>
          <pc:sldMk cId="1237686932" sldId="339"/>
        </pc:sldMkLst>
        <pc:spChg chg="mod">
          <ac:chgData name="Hiner, Julia A" userId="17c62254-f359-4a21-8ca6-de18ab2b6d2c" providerId="ADAL" clId="{C8CD330E-166F-4A6D-81B0-9D3AE866E427}" dt="2023-02-02T05:58:31.599" v="2508" actId="113"/>
          <ac:spMkLst>
            <pc:docMk/>
            <pc:sldMk cId="1237686932" sldId="339"/>
            <ac:spMk id="2" creationId="{00000000-0000-0000-0000-000000000000}"/>
          </ac:spMkLst>
        </pc:spChg>
        <pc:spChg chg="mod">
          <ac:chgData name="Hiner, Julia A" userId="17c62254-f359-4a21-8ca6-de18ab2b6d2c" providerId="ADAL" clId="{C8CD330E-166F-4A6D-81B0-9D3AE866E427}" dt="2023-02-02T06:05:46.289" v="2809" actId="20577"/>
          <ac:spMkLst>
            <pc:docMk/>
            <pc:sldMk cId="1237686932" sldId="339"/>
            <ac:spMk id="3" creationId="{00000000-0000-0000-0000-000000000000}"/>
          </ac:spMkLst>
        </pc:spChg>
        <pc:picChg chg="del">
          <ac:chgData name="Hiner, Julia A" userId="17c62254-f359-4a21-8ca6-de18ab2b6d2c" providerId="ADAL" clId="{C8CD330E-166F-4A6D-81B0-9D3AE866E427}" dt="2023-02-02T06:15:28.943" v="2891" actId="478"/>
          <ac:picMkLst>
            <pc:docMk/>
            <pc:sldMk cId="1237686932" sldId="339"/>
            <ac:picMk id="5" creationId="{6DF24949-9478-4712-B2A6-9465E1A8D6F5}"/>
          </ac:picMkLst>
        </pc:picChg>
        <pc:picChg chg="add mod">
          <ac:chgData name="Hiner, Julia A" userId="17c62254-f359-4a21-8ca6-de18ab2b6d2c" providerId="ADAL" clId="{C8CD330E-166F-4A6D-81B0-9D3AE866E427}" dt="2023-02-02T06:15:27.316" v="2890"/>
          <ac:picMkLst>
            <pc:docMk/>
            <pc:sldMk cId="1237686932" sldId="339"/>
            <ac:picMk id="6" creationId="{80795F0B-D735-4C32-8C96-A4177A434AB6}"/>
          </ac:picMkLst>
        </pc:picChg>
      </pc:sldChg>
      <pc:sldChg chg="addSp delSp modSp add mod">
        <pc:chgData name="Hiner, Julia A" userId="17c62254-f359-4a21-8ca6-de18ab2b6d2c" providerId="ADAL" clId="{C8CD330E-166F-4A6D-81B0-9D3AE866E427}" dt="2023-02-02T06:15:09.580" v="2884"/>
        <pc:sldMkLst>
          <pc:docMk/>
          <pc:sldMk cId="2266533272" sldId="340"/>
        </pc:sldMkLst>
        <pc:spChg chg="mod">
          <ac:chgData name="Hiner, Julia A" userId="17c62254-f359-4a21-8ca6-de18ab2b6d2c" providerId="ADAL" clId="{C8CD330E-166F-4A6D-81B0-9D3AE866E427}" dt="2023-02-02T05:58:24.484" v="2506" actId="113"/>
          <ac:spMkLst>
            <pc:docMk/>
            <pc:sldMk cId="2266533272" sldId="340"/>
            <ac:spMk id="2" creationId="{1A3D9725-309B-48D7-BC33-6D211F44A8EC}"/>
          </ac:spMkLst>
        </pc:spChg>
        <pc:picChg chg="del">
          <ac:chgData name="Hiner, Julia A" userId="17c62254-f359-4a21-8ca6-de18ab2b6d2c" providerId="ADAL" clId="{C8CD330E-166F-4A6D-81B0-9D3AE866E427}" dt="2023-02-02T06:15:08.820" v="2883" actId="478"/>
          <ac:picMkLst>
            <pc:docMk/>
            <pc:sldMk cId="2266533272" sldId="340"/>
            <ac:picMk id="6" creationId="{F64DA470-F4AE-4D67-AFE3-FB874DF2B16C}"/>
          </ac:picMkLst>
        </pc:picChg>
        <pc:picChg chg="add mod">
          <ac:chgData name="Hiner, Julia A" userId="17c62254-f359-4a21-8ca6-de18ab2b6d2c" providerId="ADAL" clId="{C8CD330E-166F-4A6D-81B0-9D3AE866E427}" dt="2023-02-02T06:15:09.580" v="2884"/>
          <ac:picMkLst>
            <pc:docMk/>
            <pc:sldMk cId="2266533272" sldId="340"/>
            <ac:picMk id="7" creationId="{31FF5678-8478-4CD0-94FC-D37C4AF623BA}"/>
          </ac:picMkLst>
        </pc:picChg>
      </pc:sldChg>
      <pc:sldChg chg="delSp add del mod">
        <pc:chgData name="Hiner, Julia A" userId="17c62254-f359-4a21-8ca6-de18ab2b6d2c" providerId="ADAL" clId="{C8CD330E-166F-4A6D-81B0-9D3AE866E427}" dt="2023-02-02T05:58:38.782" v="2510" actId="47"/>
        <pc:sldMkLst>
          <pc:docMk/>
          <pc:sldMk cId="2331984914" sldId="341"/>
        </pc:sldMkLst>
        <pc:picChg chg="del">
          <ac:chgData name="Hiner, Julia A" userId="17c62254-f359-4a21-8ca6-de18ab2b6d2c" providerId="ADAL" clId="{C8CD330E-166F-4A6D-81B0-9D3AE866E427}" dt="2023-02-02T05:57:19.686" v="2495" actId="21"/>
          <ac:picMkLst>
            <pc:docMk/>
            <pc:sldMk cId="2331984914" sldId="341"/>
            <ac:picMk id="4" creationId="{38A94987-5AA9-4C91-A09F-A0F621B5F6E1}"/>
          </ac:picMkLst>
        </pc:picChg>
        <pc:picChg chg="del">
          <ac:chgData name="Hiner, Julia A" userId="17c62254-f359-4a21-8ca6-de18ab2b6d2c" providerId="ADAL" clId="{C8CD330E-166F-4A6D-81B0-9D3AE866E427}" dt="2023-02-02T05:56:59.771" v="2491" actId="478"/>
          <ac:picMkLst>
            <pc:docMk/>
            <pc:sldMk cId="2331984914" sldId="341"/>
            <ac:picMk id="5" creationId="{5011AA1A-A649-453B-BE3E-7332E26BE25E}"/>
          </ac:picMkLst>
        </pc:picChg>
      </pc:sldChg>
      <pc:sldChg chg="addSp delSp modSp add mod">
        <pc:chgData name="Hiner, Julia A" userId="17c62254-f359-4a21-8ca6-de18ab2b6d2c" providerId="ADAL" clId="{C8CD330E-166F-4A6D-81B0-9D3AE866E427}" dt="2023-02-02T05:57:56.646" v="2503" actId="1076"/>
        <pc:sldMkLst>
          <pc:docMk/>
          <pc:sldMk cId="510043404" sldId="342"/>
        </pc:sldMkLst>
        <pc:picChg chg="del">
          <ac:chgData name="Hiner, Julia A" userId="17c62254-f359-4a21-8ca6-de18ab2b6d2c" providerId="ADAL" clId="{C8CD330E-166F-4A6D-81B0-9D3AE866E427}" dt="2023-02-02T05:57:05.842" v="2492" actId="478"/>
          <ac:picMkLst>
            <pc:docMk/>
            <pc:sldMk cId="510043404" sldId="342"/>
            <ac:picMk id="3" creationId="{DFBC9003-4ACD-4284-B67F-00FB0A630298}"/>
          </ac:picMkLst>
        </pc:picChg>
        <pc:picChg chg="add mod">
          <ac:chgData name="Hiner, Julia A" userId="17c62254-f359-4a21-8ca6-de18ab2b6d2c" providerId="ADAL" clId="{C8CD330E-166F-4A6D-81B0-9D3AE866E427}" dt="2023-02-02T05:57:13.230" v="2493"/>
          <ac:picMkLst>
            <pc:docMk/>
            <pc:sldMk cId="510043404" sldId="342"/>
            <ac:picMk id="4" creationId="{AA14AA65-6E0D-4AE5-BD19-2965BFE95C6A}"/>
          </ac:picMkLst>
        </pc:picChg>
        <pc:picChg chg="add mod">
          <ac:chgData name="Hiner, Julia A" userId="17c62254-f359-4a21-8ca6-de18ab2b6d2c" providerId="ADAL" clId="{C8CD330E-166F-4A6D-81B0-9D3AE866E427}" dt="2023-02-02T05:57:56.646" v="2503" actId="1076"/>
          <ac:picMkLst>
            <pc:docMk/>
            <pc:sldMk cId="510043404" sldId="342"/>
            <ac:picMk id="5" creationId="{B912C85D-5908-4B94-B5AB-1027BF46E415}"/>
          </ac:picMkLst>
        </pc:picChg>
        <pc:picChg chg="mod">
          <ac:chgData name="Hiner, Julia A" userId="17c62254-f359-4a21-8ca6-de18ab2b6d2c" providerId="ADAL" clId="{C8CD330E-166F-4A6D-81B0-9D3AE866E427}" dt="2023-02-02T05:57:42.505" v="2500" actId="14100"/>
          <ac:picMkLst>
            <pc:docMk/>
            <pc:sldMk cId="510043404" sldId="342"/>
            <ac:picMk id="6" creationId="{8FB5BF48-2B08-4B32-B6A0-CE90A8C65418}"/>
          </ac:picMkLst>
        </pc:picChg>
      </pc:sldChg>
      <pc:sldChg chg="addSp delSp modSp add mod ord">
        <pc:chgData name="Hiner, Julia A" userId="17c62254-f359-4a21-8ca6-de18ab2b6d2c" providerId="ADAL" clId="{C8CD330E-166F-4A6D-81B0-9D3AE866E427}" dt="2023-02-02T07:14:43.736" v="3150"/>
        <pc:sldMkLst>
          <pc:docMk/>
          <pc:sldMk cId="818965314" sldId="347"/>
        </pc:sldMkLst>
        <pc:spChg chg="mod">
          <ac:chgData name="Hiner, Julia A" userId="17c62254-f359-4a21-8ca6-de18ab2b6d2c" providerId="ADAL" clId="{C8CD330E-166F-4A6D-81B0-9D3AE866E427}" dt="2023-02-02T05:58:27.720" v="2507" actId="113"/>
          <ac:spMkLst>
            <pc:docMk/>
            <pc:sldMk cId="818965314" sldId="347"/>
            <ac:spMk id="2" creationId="{1A3D9725-309B-48D7-BC33-6D211F44A8EC}"/>
          </ac:spMkLst>
        </pc:spChg>
        <pc:picChg chg="del">
          <ac:chgData name="Hiner, Julia A" userId="17c62254-f359-4a21-8ca6-de18ab2b6d2c" providerId="ADAL" clId="{C8CD330E-166F-4A6D-81B0-9D3AE866E427}" dt="2023-02-02T06:15:14.480" v="2886" actId="478"/>
          <ac:picMkLst>
            <pc:docMk/>
            <pc:sldMk cId="818965314" sldId="347"/>
            <ac:picMk id="5" creationId="{22F45A63-E5F6-4BA9-9E6A-65E26A37313B}"/>
          </ac:picMkLst>
        </pc:picChg>
        <pc:picChg chg="add mod">
          <ac:chgData name="Hiner, Julia A" userId="17c62254-f359-4a21-8ca6-de18ab2b6d2c" providerId="ADAL" clId="{C8CD330E-166F-4A6D-81B0-9D3AE866E427}" dt="2023-02-02T06:15:12.958" v="2885"/>
          <ac:picMkLst>
            <pc:docMk/>
            <pc:sldMk cId="818965314" sldId="347"/>
            <ac:picMk id="6" creationId="{D6AAFC02-97B5-4A52-9B01-3557D085B9ED}"/>
          </ac:picMkLst>
        </pc:picChg>
      </pc:sldChg>
      <pc:sldChg chg="addSp delSp modSp add mod ord">
        <pc:chgData name="Hiner, Julia A" userId="17c62254-f359-4a21-8ca6-de18ab2b6d2c" providerId="ADAL" clId="{C8CD330E-166F-4A6D-81B0-9D3AE866E427}" dt="2023-02-02T06:14:47.096" v="2880"/>
        <pc:sldMkLst>
          <pc:docMk/>
          <pc:sldMk cId="1379761957" sldId="351"/>
        </pc:sldMkLst>
        <pc:spChg chg="mod">
          <ac:chgData name="Hiner, Julia A" userId="17c62254-f359-4a21-8ca6-de18ab2b6d2c" providerId="ADAL" clId="{C8CD330E-166F-4A6D-81B0-9D3AE866E427}" dt="2023-02-02T05:49:07.919" v="2415" actId="113"/>
          <ac:spMkLst>
            <pc:docMk/>
            <pc:sldMk cId="1379761957" sldId="351"/>
            <ac:spMk id="2" creationId="{FA950092-4849-4D99-8D74-2B87302DE6BB}"/>
          </ac:spMkLst>
        </pc:spChg>
        <pc:picChg chg="del">
          <ac:chgData name="Hiner, Julia A" userId="17c62254-f359-4a21-8ca6-de18ab2b6d2c" providerId="ADAL" clId="{C8CD330E-166F-4A6D-81B0-9D3AE866E427}" dt="2023-02-02T05:48:50.773" v="2413" actId="478"/>
          <ac:picMkLst>
            <pc:docMk/>
            <pc:sldMk cId="1379761957" sldId="351"/>
            <ac:picMk id="7" creationId="{B270EF92-7ED1-4FC1-AFB5-77AB5219F05C}"/>
          </ac:picMkLst>
        </pc:picChg>
        <pc:picChg chg="add mod">
          <ac:chgData name="Hiner, Julia A" userId="17c62254-f359-4a21-8ca6-de18ab2b6d2c" providerId="ADAL" clId="{C8CD330E-166F-4A6D-81B0-9D3AE866E427}" dt="2023-02-02T05:49:25.339" v="2418" actId="1076"/>
          <ac:picMkLst>
            <pc:docMk/>
            <pc:sldMk cId="1379761957" sldId="351"/>
            <ac:picMk id="8" creationId="{587A9B45-31CB-4396-ACBB-4807EE41A81A}"/>
          </ac:picMkLst>
        </pc:picChg>
        <pc:picChg chg="add mod">
          <ac:chgData name="Hiner, Julia A" userId="17c62254-f359-4a21-8ca6-de18ab2b6d2c" providerId="ADAL" clId="{C8CD330E-166F-4A6D-81B0-9D3AE866E427}" dt="2023-02-02T05:49:15.290" v="2417" actId="1076"/>
          <ac:picMkLst>
            <pc:docMk/>
            <pc:sldMk cId="1379761957" sldId="351"/>
            <ac:picMk id="9" creationId="{5968D981-679A-4657-8CCB-0B7DCDDA531D}"/>
          </ac:picMkLst>
        </pc:picChg>
        <pc:picChg chg="add mod">
          <ac:chgData name="Hiner, Julia A" userId="17c62254-f359-4a21-8ca6-de18ab2b6d2c" providerId="ADAL" clId="{C8CD330E-166F-4A6D-81B0-9D3AE866E427}" dt="2023-02-02T05:55:32.360" v="2441"/>
          <ac:picMkLst>
            <pc:docMk/>
            <pc:sldMk cId="1379761957" sldId="351"/>
            <ac:picMk id="10" creationId="{CBCF7A9D-375F-40E5-8399-915536F6C8B6}"/>
          </ac:picMkLst>
        </pc:picChg>
      </pc:sldChg>
      <pc:sldChg chg="addSp delSp modSp mod delAnim modAnim">
        <pc:chgData name="Hiner, Julia A" userId="17c62254-f359-4a21-8ca6-de18ab2b6d2c" providerId="ADAL" clId="{C8CD330E-166F-4A6D-81B0-9D3AE866E427}" dt="2023-02-02T06:31:12.142" v="3013"/>
        <pc:sldMkLst>
          <pc:docMk/>
          <pc:sldMk cId="2841071106" sldId="352"/>
        </pc:sldMkLst>
        <pc:spChg chg="del">
          <ac:chgData name="Hiner, Julia A" userId="17c62254-f359-4a21-8ca6-de18ab2b6d2c" providerId="ADAL" clId="{C8CD330E-166F-4A6D-81B0-9D3AE866E427}" dt="2023-02-01T21:27:46.480" v="70" actId="478"/>
          <ac:spMkLst>
            <pc:docMk/>
            <pc:sldMk cId="2841071106" sldId="352"/>
            <ac:spMk id="2" creationId="{75C21E74-C9B4-4ED4-9BDC-96CA2D27C4E0}"/>
          </ac:spMkLst>
        </pc:spChg>
        <pc:spChg chg="del">
          <ac:chgData name="Hiner, Julia A" userId="17c62254-f359-4a21-8ca6-de18ab2b6d2c" providerId="ADAL" clId="{C8CD330E-166F-4A6D-81B0-9D3AE866E427}" dt="2023-02-01T21:27:48.951" v="71" actId="478"/>
          <ac:spMkLst>
            <pc:docMk/>
            <pc:sldMk cId="2841071106" sldId="352"/>
            <ac:spMk id="3" creationId="{A9DD36D3-4DD0-47D2-A3EB-01B67CDC6CB9}"/>
          </ac:spMkLst>
        </pc:spChg>
        <pc:spChg chg="mod">
          <ac:chgData name="Hiner, Julia A" userId="17c62254-f359-4a21-8ca6-de18ab2b6d2c" providerId="ADAL" clId="{C8CD330E-166F-4A6D-81B0-9D3AE866E427}" dt="2023-02-01T22:47:47.041" v="78" actId="1076"/>
          <ac:spMkLst>
            <pc:docMk/>
            <pc:sldMk cId="2841071106" sldId="352"/>
            <ac:spMk id="5" creationId="{DAD50AE6-24EE-4B0F-83E0-8D002D70677E}"/>
          </ac:spMkLst>
        </pc:spChg>
        <pc:spChg chg="mod">
          <ac:chgData name="Hiner, Julia A" userId="17c62254-f359-4a21-8ca6-de18ab2b6d2c" providerId="ADAL" clId="{C8CD330E-166F-4A6D-81B0-9D3AE866E427}" dt="2023-02-01T22:47:47.041" v="78" actId="1076"/>
          <ac:spMkLst>
            <pc:docMk/>
            <pc:sldMk cId="2841071106" sldId="352"/>
            <ac:spMk id="6" creationId="{AAE8EC53-0776-4728-95F7-AABBDEB56E92}"/>
          </ac:spMkLst>
        </pc:spChg>
        <pc:spChg chg="mod">
          <ac:chgData name="Hiner, Julia A" userId="17c62254-f359-4a21-8ca6-de18ab2b6d2c" providerId="ADAL" clId="{C8CD330E-166F-4A6D-81B0-9D3AE866E427}" dt="2023-02-01T22:47:47.041" v="78" actId="1076"/>
          <ac:spMkLst>
            <pc:docMk/>
            <pc:sldMk cId="2841071106" sldId="352"/>
            <ac:spMk id="7" creationId="{FF19F45F-22DD-4912-9151-1C88B5C2F189}"/>
          </ac:spMkLst>
        </pc:spChg>
        <pc:spChg chg="mod">
          <ac:chgData name="Hiner, Julia A" userId="17c62254-f359-4a21-8ca6-de18ab2b6d2c" providerId="ADAL" clId="{C8CD330E-166F-4A6D-81B0-9D3AE866E427}" dt="2023-02-01T22:47:47.041" v="78" actId="1076"/>
          <ac:spMkLst>
            <pc:docMk/>
            <pc:sldMk cId="2841071106" sldId="352"/>
            <ac:spMk id="8" creationId="{00845D30-49E7-41F6-B08B-54D9E646D6D2}"/>
          </ac:spMkLst>
        </pc:spChg>
        <pc:spChg chg="mod">
          <ac:chgData name="Hiner, Julia A" userId="17c62254-f359-4a21-8ca6-de18ab2b6d2c" providerId="ADAL" clId="{C8CD330E-166F-4A6D-81B0-9D3AE866E427}" dt="2023-02-01T22:47:47.041" v="78" actId="1076"/>
          <ac:spMkLst>
            <pc:docMk/>
            <pc:sldMk cId="2841071106" sldId="352"/>
            <ac:spMk id="9" creationId="{645B6026-631C-4848-806B-9F53E08E698E}"/>
          </ac:spMkLst>
        </pc:spChg>
        <pc:spChg chg="mod">
          <ac:chgData name="Hiner, Julia A" userId="17c62254-f359-4a21-8ca6-de18ab2b6d2c" providerId="ADAL" clId="{C8CD330E-166F-4A6D-81B0-9D3AE866E427}" dt="2023-02-01T22:47:47.041" v="78" actId="1076"/>
          <ac:spMkLst>
            <pc:docMk/>
            <pc:sldMk cId="2841071106" sldId="352"/>
            <ac:spMk id="10" creationId="{51147BFF-562B-46E1-899A-BB82E58E449E}"/>
          </ac:spMkLst>
        </pc:spChg>
        <pc:spChg chg="mod">
          <ac:chgData name="Hiner, Julia A" userId="17c62254-f359-4a21-8ca6-de18ab2b6d2c" providerId="ADAL" clId="{C8CD330E-166F-4A6D-81B0-9D3AE866E427}" dt="2023-02-01T22:47:47.041" v="78" actId="1076"/>
          <ac:spMkLst>
            <pc:docMk/>
            <pc:sldMk cId="2841071106" sldId="352"/>
            <ac:spMk id="11" creationId="{373F391E-7677-4842-9FA5-E30228114DC5}"/>
          </ac:spMkLst>
        </pc:spChg>
        <pc:spChg chg="mod">
          <ac:chgData name="Hiner, Julia A" userId="17c62254-f359-4a21-8ca6-de18ab2b6d2c" providerId="ADAL" clId="{C8CD330E-166F-4A6D-81B0-9D3AE866E427}" dt="2023-02-02T06:28:44.407" v="2982" actId="164"/>
          <ac:spMkLst>
            <pc:docMk/>
            <pc:sldMk cId="2841071106" sldId="352"/>
            <ac:spMk id="12" creationId="{E4E0231D-F68D-4942-89A9-2B7DBD162F13}"/>
          </ac:spMkLst>
        </pc:spChg>
        <pc:spChg chg="mod">
          <ac:chgData name="Hiner, Julia A" userId="17c62254-f359-4a21-8ca6-de18ab2b6d2c" providerId="ADAL" clId="{C8CD330E-166F-4A6D-81B0-9D3AE866E427}" dt="2023-02-01T22:47:47.041" v="78" actId="1076"/>
          <ac:spMkLst>
            <pc:docMk/>
            <pc:sldMk cId="2841071106" sldId="352"/>
            <ac:spMk id="18" creationId="{EFB4A6B7-E093-406E-B8C2-A0AD3FC8CD53}"/>
          </ac:spMkLst>
        </pc:spChg>
        <pc:spChg chg="del">
          <ac:chgData name="Hiner, Julia A" userId="17c62254-f359-4a21-8ca6-de18ab2b6d2c" providerId="ADAL" clId="{C8CD330E-166F-4A6D-81B0-9D3AE866E427}" dt="2023-02-01T21:24:54.368" v="53" actId="478"/>
          <ac:spMkLst>
            <pc:docMk/>
            <pc:sldMk cId="2841071106" sldId="352"/>
            <ac:spMk id="19" creationId="{B4B2943B-E463-48F0-A04A-DF6FB43605D6}"/>
          </ac:spMkLst>
        </pc:spChg>
        <pc:spChg chg="del">
          <ac:chgData name="Hiner, Julia A" userId="17c62254-f359-4a21-8ca6-de18ab2b6d2c" providerId="ADAL" clId="{C8CD330E-166F-4A6D-81B0-9D3AE866E427}" dt="2023-02-01T21:25:27.544" v="55" actId="478"/>
          <ac:spMkLst>
            <pc:docMk/>
            <pc:sldMk cId="2841071106" sldId="352"/>
            <ac:spMk id="20" creationId="{34699CE2-DC22-4216-8195-26017071D7A0}"/>
          </ac:spMkLst>
        </pc:spChg>
        <pc:spChg chg="del">
          <ac:chgData name="Hiner, Julia A" userId="17c62254-f359-4a21-8ca6-de18ab2b6d2c" providerId="ADAL" clId="{C8CD330E-166F-4A6D-81B0-9D3AE866E427}" dt="2023-02-01T21:25:27.544" v="55" actId="478"/>
          <ac:spMkLst>
            <pc:docMk/>
            <pc:sldMk cId="2841071106" sldId="352"/>
            <ac:spMk id="24" creationId="{E445A916-DD89-4D7D-84BC-2E32254F6725}"/>
          </ac:spMkLst>
        </pc:spChg>
        <pc:spChg chg="del">
          <ac:chgData name="Hiner, Julia A" userId="17c62254-f359-4a21-8ca6-de18ab2b6d2c" providerId="ADAL" clId="{C8CD330E-166F-4A6D-81B0-9D3AE866E427}" dt="2023-02-01T21:25:27.544" v="55" actId="478"/>
          <ac:spMkLst>
            <pc:docMk/>
            <pc:sldMk cId="2841071106" sldId="352"/>
            <ac:spMk id="25" creationId="{8932107E-1135-4044-88FD-2D467F8A9FA3}"/>
          </ac:spMkLst>
        </pc:spChg>
        <pc:spChg chg="del">
          <ac:chgData name="Hiner, Julia A" userId="17c62254-f359-4a21-8ca6-de18ab2b6d2c" providerId="ADAL" clId="{C8CD330E-166F-4A6D-81B0-9D3AE866E427}" dt="2023-02-01T21:25:27.544" v="55" actId="478"/>
          <ac:spMkLst>
            <pc:docMk/>
            <pc:sldMk cId="2841071106" sldId="352"/>
            <ac:spMk id="27" creationId="{DE31B365-B433-4809-99B0-4235BF3FC470}"/>
          </ac:spMkLst>
        </pc:spChg>
        <pc:spChg chg="del">
          <ac:chgData name="Hiner, Julia A" userId="17c62254-f359-4a21-8ca6-de18ab2b6d2c" providerId="ADAL" clId="{C8CD330E-166F-4A6D-81B0-9D3AE866E427}" dt="2023-02-01T21:25:27.544" v="55" actId="478"/>
          <ac:spMkLst>
            <pc:docMk/>
            <pc:sldMk cId="2841071106" sldId="352"/>
            <ac:spMk id="30" creationId="{A0383AA1-4D39-4A18-9B11-2C7FE571B772}"/>
          </ac:spMkLst>
        </pc:spChg>
        <pc:spChg chg="del">
          <ac:chgData name="Hiner, Julia A" userId="17c62254-f359-4a21-8ca6-de18ab2b6d2c" providerId="ADAL" clId="{C8CD330E-166F-4A6D-81B0-9D3AE866E427}" dt="2023-02-01T21:25:27.544" v="55" actId="478"/>
          <ac:spMkLst>
            <pc:docMk/>
            <pc:sldMk cId="2841071106" sldId="352"/>
            <ac:spMk id="34" creationId="{2B6B3957-F8EF-42A7-97FB-AA6CFAF46001}"/>
          </ac:spMkLst>
        </pc:spChg>
        <pc:spChg chg="del">
          <ac:chgData name="Hiner, Julia A" userId="17c62254-f359-4a21-8ca6-de18ab2b6d2c" providerId="ADAL" clId="{C8CD330E-166F-4A6D-81B0-9D3AE866E427}" dt="2023-02-01T21:25:27.544" v="55" actId="478"/>
          <ac:spMkLst>
            <pc:docMk/>
            <pc:sldMk cId="2841071106" sldId="352"/>
            <ac:spMk id="35" creationId="{33119FAB-BA46-475E-8284-4D0898D25D04}"/>
          </ac:spMkLst>
        </pc:spChg>
        <pc:spChg chg="del">
          <ac:chgData name="Hiner, Julia A" userId="17c62254-f359-4a21-8ca6-de18ab2b6d2c" providerId="ADAL" clId="{C8CD330E-166F-4A6D-81B0-9D3AE866E427}" dt="2023-02-01T21:25:27.544" v="55" actId="478"/>
          <ac:spMkLst>
            <pc:docMk/>
            <pc:sldMk cId="2841071106" sldId="352"/>
            <ac:spMk id="36" creationId="{87097F1C-8A32-4C4F-95C7-2DDB02A27710}"/>
          </ac:spMkLst>
        </pc:spChg>
        <pc:spChg chg="mod">
          <ac:chgData name="Hiner, Julia A" userId="17c62254-f359-4a21-8ca6-de18ab2b6d2c" providerId="ADAL" clId="{C8CD330E-166F-4A6D-81B0-9D3AE866E427}" dt="2023-02-01T22:47:47.041" v="78" actId="1076"/>
          <ac:spMkLst>
            <pc:docMk/>
            <pc:sldMk cId="2841071106" sldId="352"/>
            <ac:spMk id="40" creationId="{83D6F0F5-600E-41DE-BAB1-00BECC0D7365}"/>
          </ac:spMkLst>
        </pc:spChg>
        <pc:spChg chg="mod">
          <ac:chgData name="Hiner, Julia A" userId="17c62254-f359-4a21-8ca6-de18ab2b6d2c" providerId="ADAL" clId="{C8CD330E-166F-4A6D-81B0-9D3AE866E427}" dt="2023-02-01T22:47:47.041" v="78" actId="1076"/>
          <ac:spMkLst>
            <pc:docMk/>
            <pc:sldMk cId="2841071106" sldId="352"/>
            <ac:spMk id="41" creationId="{80E8575B-BDA4-4FAF-AE9C-78D7ECDAEC89}"/>
          </ac:spMkLst>
        </pc:spChg>
        <pc:spChg chg="mod">
          <ac:chgData name="Hiner, Julia A" userId="17c62254-f359-4a21-8ca6-de18ab2b6d2c" providerId="ADAL" clId="{C8CD330E-166F-4A6D-81B0-9D3AE866E427}" dt="2023-02-01T22:47:47.041" v="78" actId="1076"/>
          <ac:spMkLst>
            <pc:docMk/>
            <pc:sldMk cId="2841071106" sldId="352"/>
            <ac:spMk id="42" creationId="{1FAA8DFB-98BD-494D-B691-811C9AE2F735}"/>
          </ac:spMkLst>
        </pc:spChg>
        <pc:grpChg chg="add mod">
          <ac:chgData name="Hiner, Julia A" userId="17c62254-f359-4a21-8ca6-de18ab2b6d2c" providerId="ADAL" clId="{C8CD330E-166F-4A6D-81B0-9D3AE866E427}" dt="2023-02-02T06:30:11.078" v="2986" actId="164"/>
          <ac:grpSpMkLst>
            <pc:docMk/>
            <pc:sldMk cId="2841071106" sldId="352"/>
            <ac:grpSpMk id="2" creationId="{6F0E41FA-0E99-49CA-B41B-50626B4E0109}"/>
          </ac:grpSpMkLst>
        </pc:grpChg>
        <pc:grpChg chg="add mod">
          <ac:chgData name="Hiner, Julia A" userId="17c62254-f359-4a21-8ca6-de18ab2b6d2c" providerId="ADAL" clId="{C8CD330E-166F-4A6D-81B0-9D3AE866E427}" dt="2023-02-02T06:30:11.078" v="2986" actId="164"/>
          <ac:grpSpMkLst>
            <pc:docMk/>
            <pc:sldMk cId="2841071106" sldId="352"/>
            <ac:grpSpMk id="3" creationId="{5CBD9F32-E9AA-4048-9822-59F74F36F3EC}"/>
          </ac:grpSpMkLst>
        </pc:grpChg>
        <pc:grpChg chg="add mod">
          <ac:chgData name="Hiner, Julia A" userId="17c62254-f359-4a21-8ca6-de18ab2b6d2c" providerId="ADAL" clId="{C8CD330E-166F-4A6D-81B0-9D3AE866E427}" dt="2023-02-02T06:28:44.407" v="2982" actId="164"/>
          <ac:grpSpMkLst>
            <pc:docMk/>
            <pc:sldMk cId="2841071106" sldId="352"/>
            <ac:grpSpMk id="37" creationId="{C81EB67A-57B2-40B6-A6AA-DF5178DEC2CA}"/>
          </ac:grpSpMkLst>
        </pc:grpChg>
        <pc:picChg chg="mod">
          <ac:chgData name="Hiner, Julia A" userId="17c62254-f359-4a21-8ca6-de18ab2b6d2c" providerId="ADAL" clId="{C8CD330E-166F-4A6D-81B0-9D3AE866E427}" dt="2023-02-01T22:47:47.041" v="78" actId="1076"/>
          <ac:picMkLst>
            <pc:docMk/>
            <pc:sldMk cId="2841071106" sldId="352"/>
            <ac:picMk id="4" creationId="{758375FB-EBCB-4F71-BE7A-5808C9D6C96D}"/>
          </ac:picMkLst>
        </pc:picChg>
        <pc:picChg chg="add mod">
          <ac:chgData name="Hiner, Julia A" userId="17c62254-f359-4a21-8ca6-de18ab2b6d2c" providerId="ADAL" clId="{C8CD330E-166F-4A6D-81B0-9D3AE866E427}" dt="2023-02-02T05:55:33.877" v="2442"/>
          <ac:picMkLst>
            <pc:docMk/>
            <pc:sldMk cId="2841071106" sldId="352"/>
            <ac:picMk id="24" creationId="{04814B13-7F72-4EEC-9536-F5BA052A8CEC}"/>
          </ac:picMkLst>
        </pc:picChg>
        <pc:cxnChg chg="mod">
          <ac:chgData name="Hiner, Julia A" userId="17c62254-f359-4a21-8ca6-de18ab2b6d2c" providerId="ADAL" clId="{C8CD330E-166F-4A6D-81B0-9D3AE866E427}" dt="2023-02-01T22:47:47.041" v="78" actId="1076"/>
          <ac:cxnSpMkLst>
            <pc:docMk/>
            <pc:sldMk cId="2841071106" sldId="352"/>
            <ac:cxnSpMk id="13" creationId="{1E0C49EF-49C0-42C4-B8CC-03D4927DE836}"/>
          </ac:cxnSpMkLst>
        </pc:cxnChg>
        <pc:cxnChg chg="mod">
          <ac:chgData name="Hiner, Julia A" userId="17c62254-f359-4a21-8ca6-de18ab2b6d2c" providerId="ADAL" clId="{C8CD330E-166F-4A6D-81B0-9D3AE866E427}" dt="2023-02-01T22:47:47.041" v="78" actId="1076"/>
          <ac:cxnSpMkLst>
            <pc:docMk/>
            <pc:sldMk cId="2841071106" sldId="352"/>
            <ac:cxnSpMk id="14" creationId="{9EA77988-59C0-49C7-AA0A-1A594BC8ABAD}"/>
          </ac:cxnSpMkLst>
        </pc:cxnChg>
        <pc:cxnChg chg="mod">
          <ac:chgData name="Hiner, Julia A" userId="17c62254-f359-4a21-8ca6-de18ab2b6d2c" providerId="ADAL" clId="{C8CD330E-166F-4A6D-81B0-9D3AE866E427}" dt="2023-02-01T22:47:47.041" v="78" actId="1076"/>
          <ac:cxnSpMkLst>
            <pc:docMk/>
            <pc:sldMk cId="2841071106" sldId="352"/>
            <ac:cxnSpMk id="15" creationId="{6D5449BD-6974-4C7E-A760-4445E6333ADF}"/>
          </ac:cxnSpMkLst>
        </pc:cxnChg>
        <pc:cxnChg chg="mod">
          <ac:chgData name="Hiner, Julia A" userId="17c62254-f359-4a21-8ca6-de18ab2b6d2c" providerId="ADAL" clId="{C8CD330E-166F-4A6D-81B0-9D3AE866E427}" dt="2023-02-02T06:30:11.078" v="2986" actId="164"/>
          <ac:cxnSpMkLst>
            <pc:docMk/>
            <pc:sldMk cId="2841071106" sldId="352"/>
            <ac:cxnSpMk id="16" creationId="{46A21762-F726-4E4C-A0A8-37FB2DB150E7}"/>
          </ac:cxnSpMkLst>
        </pc:cxnChg>
        <pc:cxnChg chg="mod">
          <ac:chgData name="Hiner, Julia A" userId="17c62254-f359-4a21-8ca6-de18ab2b6d2c" providerId="ADAL" clId="{C8CD330E-166F-4A6D-81B0-9D3AE866E427}" dt="2023-02-01T22:47:47.041" v="78" actId="1076"/>
          <ac:cxnSpMkLst>
            <pc:docMk/>
            <pc:sldMk cId="2841071106" sldId="352"/>
            <ac:cxnSpMk id="17" creationId="{59309AE1-8E6A-4B97-B803-353E36643292}"/>
          </ac:cxnSpMkLst>
        </pc:cxnChg>
        <pc:cxnChg chg="del">
          <ac:chgData name="Hiner, Julia A" userId="17c62254-f359-4a21-8ca6-de18ab2b6d2c" providerId="ADAL" clId="{C8CD330E-166F-4A6D-81B0-9D3AE866E427}" dt="2023-02-01T21:24:56.210" v="54" actId="478"/>
          <ac:cxnSpMkLst>
            <pc:docMk/>
            <pc:sldMk cId="2841071106" sldId="352"/>
            <ac:cxnSpMk id="21" creationId="{59AD80A8-F673-4204-9255-E0EF7A7F1627}"/>
          </ac:cxnSpMkLst>
        </pc:cxnChg>
        <pc:cxnChg chg="del">
          <ac:chgData name="Hiner, Julia A" userId="17c62254-f359-4a21-8ca6-de18ab2b6d2c" providerId="ADAL" clId="{C8CD330E-166F-4A6D-81B0-9D3AE866E427}" dt="2023-02-01T21:25:27.544" v="55" actId="478"/>
          <ac:cxnSpMkLst>
            <pc:docMk/>
            <pc:sldMk cId="2841071106" sldId="352"/>
            <ac:cxnSpMk id="22" creationId="{2BBEFAD2-3CBA-4375-AB86-70EBFEB443D8}"/>
          </ac:cxnSpMkLst>
        </pc:cxnChg>
        <pc:cxnChg chg="del">
          <ac:chgData name="Hiner, Julia A" userId="17c62254-f359-4a21-8ca6-de18ab2b6d2c" providerId="ADAL" clId="{C8CD330E-166F-4A6D-81B0-9D3AE866E427}" dt="2023-02-01T21:25:27.544" v="55" actId="478"/>
          <ac:cxnSpMkLst>
            <pc:docMk/>
            <pc:sldMk cId="2841071106" sldId="352"/>
            <ac:cxnSpMk id="23" creationId="{0A2ACBF6-A23B-4414-B381-1DD6E98CE588}"/>
          </ac:cxnSpMkLst>
        </pc:cxnChg>
        <pc:cxnChg chg="del">
          <ac:chgData name="Hiner, Julia A" userId="17c62254-f359-4a21-8ca6-de18ab2b6d2c" providerId="ADAL" clId="{C8CD330E-166F-4A6D-81B0-9D3AE866E427}" dt="2023-02-01T21:25:27.544" v="55" actId="478"/>
          <ac:cxnSpMkLst>
            <pc:docMk/>
            <pc:sldMk cId="2841071106" sldId="352"/>
            <ac:cxnSpMk id="26" creationId="{9D6F6E76-4D96-4CB2-9748-DF793EA1E09D}"/>
          </ac:cxnSpMkLst>
        </pc:cxnChg>
        <pc:cxnChg chg="del">
          <ac:chgData name="Hiner, Julia A" userId="17c62254-f359-4a21-8ca6-de18ab2b6d2c" providerId="ADAL" clId="{C8CD330E-166F-4A6D-81B0-9D3AE866E427}" dt="2023-02-01T21:25:27.544" v="55" actId="478"/>
          <ac:cxnSpMkLst>
            <pc:docMk/>
            <pc:sldMk cId="2841071106" sldId="352"/>
            <ac:cxnSpMk id="28" creationId="{7AABE74E-CB54-4402-8190-057848D0745D}"/>
          </ac:cxnSpMkLst>
        </pc:cxnChg>
        <pc:cxnChg chg="del">
          <ac:chgData name="Hiner, Julia A" userId="17c62254-f359-4a21-8ca6-de18ab2b6d2c" providerId="ADAL" clId="{C8CD330E-166F-4A6D-81B0-9D3AE866E427}" dt="2023-02-01T21:25:27.544" v="55" actId="478"/>
          <ac:cxnSpMkLst>
            <pc:docMk/>
            <pc:sldMk cId="2841071106" sldId="352"/>
            <ac:cxnSpMk id="29" creationId="{C5EF9F13-E35F-432B-A8AE-8AA27D348518}"/>
          </ac:cxnSpMkLst>
        </pc:cxnChg>
        <pc:cxnChg chg="del">
          <ac:chgData name="Hiner, Julia A" userId="17c62254-f359-4a21-8ca6-de18ab2b6d2c" providerId="ADAL" clId="{C8CD330E-166F-4A6D-81B0-9D3AE866E427}" dt="2023-02-01T21:25:27.544" v="55" actId="478"/>
          <ac:cxnSpMkLst>
            <pc:docMk/>
            <pc:sldMk cId="2841071106" sldId="352"/>
            <ac:cxnSpMk id="31" creationId="{8E7D88AD-3DA2-4231-86A7-4150A834B03B}"/>
          </ac:cxnSpMkLst>
        </pc:cxnChg>
        <pc:cxnChg chg="del">
          <ac:chgData name="Hiner, Julia A" userId="17c62254-f359-4a21-8ca6-de18ab2b6d2c" providerId="ADAL" clId="{C8CD330E-166F-4A6D-81B0-9D3AE866E427}" dt="2023-02-01T21:25:27.544" v="55" actId="478"/>
          <ac:cxnSpMkLst>
            <pc:docMk/>
            <pc:sldMk cId="2841071106" sldId="352"/>
            <ac:cxnSpMk id="32" creationId="{FA6F3FD6-6C8B-4AAF-9CE7-D5F85F5BB17C}"/>
          </ac:cxnSpMkLst>
        </pc:cxnChg>
        <pc:cxnChg chg="del">
          <ac:chgData name="Hiner, Julia A" userId="17c62254-f359-4a21-8ca6-de18ab2b6d2c" providerId="ADAL" clId="{C8CD330E-166F-4A6D-81B0-9D3AE866E427}" dt="2023-02-01T21:25:27.544" v="55" actId="478"/>
          <ac:cxnSpMkLst>
            <pc:docMk/>
            <pc:sldMk cId="2841071106" sldId="352"/>
            <ac:cxnSpMk id="33" creationId="{F1BB1385-A3BD-4602-B270-8C96CE6303D5}"/>
          </ac:cxnSpMkLst>
        </pc:cxnChg>
        <pc:cxnChg chg="mod">
          <ac:chgData name="Hiner, Julia A" userId="17c62254-f359-4a21-8ca6-de18ab2b6d2c" providerId="ADAL" clId="{C8CD330E-166F-4A6D-81B0-9D3AE866E427}" dt="2023-02-01T22:47:47.041" v="78" actId="1076"/>
          <ac:cxnSpMkLst>
            <pc:docMk/>
            <pc:sldMk cId="2841071106" sldId="352"/>
            <ac:cxnSpMk id="38" creationId="{41A1672B-DFCF-4B94-86D4-CD069A2A4491}"/>
          </ac:cxnSpMkLst>
        </pc:cxnChg>
        <pc:cxnChg chg="mod">
          <ac:chgData name="Hiner, Julia A" userId="17c62254-f359-4a21-8ca6-de18ab2b6d2c" providerId="ADAL" clId="{C8CD330E-166F-4A6D-81B0-9D3AE866E427}" dt="2023-02-01T22:47:47.041" v="78" actId="1076"/>
          <ac:cxnSpMkLst>
            <pc:docMk/>
            <pc:sldMk cId="2841071106" sldId="352"/>
            <ac:cxnSpMk id="39" creationId="{B1FF9618-5F85-4657-916B-01A8C637FEDE}"/>
          </ac:cxnSpMkLst>
        </pc:cxnChg>
        <pc:cxnChg chg="mod">
          <ac:chgData name="Hiner, Julia A" userId="17c62254-f359-4a21-8ca6-de18ab2b6d2c" providerId="ADAL" clId="{C8CD330E-166F-4A6D-81B0-9D3AE866E427}" dt="2023-02-01T22:47:47.041" v="78" actId="1076"/>
          <ac:cxnSpMkLst>
            <pc:docMk/>
            <pc:sldMk cId="2841071106" sldId="352"/>
            <ac:cxnSpMk id="43" creationId="{4B454DC7-1356-4B1E-824F-0CEE84357CBE}"/>
          </ac:cxnSpMkLst>
        </pc:cxnChg>
      </pc:sldChg>
      <pc:sldChg chg="addSp delSp modSp mod delAnim modAnim">
        <pc:chgData name="Hiner, Julia A" userId="17c62254-f359-4a21-8ca6-de18ab2b6d2c" providerId="ADAL" clId="{C8CD330E-166F-4A6D-81B0-9D3AE866E427}" dt="2023-02-02T06:30:44.597" v="3001"/>
        <pc:sldMkLst>
          <pc:docMk/>
          <pc:sldMk cId="1406888130" sldId="353"/>
        </pc:sldMkLst>
        <pc:spChg chg="del">
          <ac:chgData name="Hiner, Julia A" userId="17c62254-f359-4a21-8ca6-de18ab2b6d2c" providerId="ADAL" clId="{C8CD330E-166F-4A6D-81B0-9D3AE866E427}" dt="2023-02-01T21:27:59.311" v="73" actId="478"/>
          <ac:spMkLst>
            <pc:docMk/>
            <pc:sldMk cId="1406888130" sldId="353"/>
            <ac:spMk id="2" creationId="{75C21E74-C9B4-4ED4-9BDC-96CA2D27C4E0}"/>
          </ac:spMkLst>
        </pc:spChg>
        <pc:spChg chg="mod">
          <ac:chgData name="Hiner, Julia A" userId="17c62254-f359-4a21-8ca6-de18ab2b6d2c" providerId="ADAL" clId="{C8CD330E-166F-4A6D-81B0-9D3AE866E427}" dt="2023-02-01T21:28:34.379" v="76" actId="1076"/>
          <ac:spMkLst>
            <pc:docMk/>
            <pc:sldMk cId="1406888130" sldId="353"/>
            <ac:spMk id="5" creationId="{DAD50AE6-24EE-4B0F-83E0-8D002D70677E}"/>
          </ac:spMkLst>
        </pc:spChg>
        <pc:spChg chg="mod">
          <ac:chgData name="Hiner, Julia A" userId="17c62254-f359-4a21-8ca6-de18ab2b6d2c" providerId="ADAL" clId="{C8CD330E-166F-4A6D-81B0-9D3AE866E427}" dt="2023-02-01T21:28:34.379" v="76" actId="1076"/>
          <ac:spMkLst>
            <pc:docMk/>
            <pc:sldMk cId="1406888130" sldId="353"/>
            <ac:spMk id="6" creationId="{AAE8EC53-0776-4728-95F7-AABBDEB56E92}"/>
          </ac:spMkLst>
        </pc:spChg>
        <pc:spChg chg="mod">
          <ac:chgData name="Hiner, Julia A" userId="17c62254-f359-4a21-8ca6-de18ab2b6d2c" providerId="ADAL" clId="{C8CD330E-166F-4A6D-81B0-9D3AE866E427}" dt="2023-02-01T21:28:34.379" v="76" actId="1076"/>
          <ac:spMkLst>
            <pc:docMk/>
            <pc:sldMk cId="1406888130" sldId="353"/>
            <ac:spMk id="7" creationId="{FF19F45F-22DD-4912-9151-1C88B5C2F189}"/>
          </ac:spMkLst>
        </pc:spChg>
        <pc:spChg chg="mod">
          <ac:chgData name="Hiner, Julia A" userId="17c62254-f359-4a21-8ca6-de18ab2b6d2c" providerId="ADAL" clId="{C8CD330E-166F-4A6D-81B0-9D3AE866E427}" dt="2023-02-01T21:28:34.379" v="76" actId="1076"/>
          <ac:spMkLst>
            <pc:docMk/>
            <pc:sldMk cId="1406888130" sldId="353"/>
            <ac:spMk id="8" creationId="{00845D30-49E7-41F6-B08B-54D9E646D6D2}"/>
          </ac:spMkLst>
        </pc:spChg>
        <pc:spChg chg="mod">
          <ac:chgData name="Hiner, Julia A" userId="17c62254-f359-4a21-8ca6-de18ab2b6d2c" providerId="ADAL" clId="{C8CD330E-166F-4A6D-81B0-9D3AE866E427}" dt="2023-02-01T21:28:34.379" v="76" actId="1076"/>
          <ac:spMkLst>
            <pc:docMk/>
            <pc:sldMk cId="1406888130" sldId="353"/>
            <ac:spMk id="9" creationId="{645B6026-631C-4848-806B-9F53E08E698E}"/>
          </ac:spMkLst>
        </pc:spChg>
        <pc:spChg chg="mod">
          <ac:chgData name="Hiner, Julia A" userId="17c62254-f359-4a21-8ca6-de18ab2b6d2c" providerId="ADAL" clId="{C8CD330E-166F-4A6D-81B0-9D3AE866E427}" dt="2023-02-01T21:28:34.379" v="76" actId="1076"/>
          <ac:spMkLst>
            <pc:docMk/>
            <pc:sldMk cId="1406888130" sldId="353"/>
            <ac:spMk id="10" creationId="{51147BFF-562B-46E1-899A-BB82E58E449E}"/>
          </ac:spMkLst>
        </pc:spChg>
        <pc:spChg chg="mod">
          <ac:chgData name="Hiner, Julia A" userId="17c62254-f359-4a21-8ca6-de18ab2b6d2c" providerId="ADAL" clId="{C8CD330E-166F-4A6D-81B0-9D3AE866E427}" dt="2023-02-01T21:28:34.379" v="76" actId="1076"/>
          <ac:spMkLst>
            <pc:docMk/>
            <pc:sldMk cId="1406888130" sldId="353"/>
            <ac:spMk id="11" creationId="{373F391E-7677-4842-9FA5-E30228114DC5}"/>
          </ac:spMkLst>
        </pc:spChg>
        <pc:spChg chg="mod">
          <ac:chgData name="Hiner, Julia A" userId="17c62254-f359-4a21-8ca6-de18ab2b6d2c" providerId="ADAL" clId="{C8CD330E-166F-4A6D-81B0-9D3AE866E427}" dt="2023-02-01T21:28:34.379" v="76" actId="1076"/>
          <ac:spMkLst>
            <pc:docMk/>
            <pc:sldMk cId="1406888130" sldId="353"/>
            <ac:spMk id="12" creationId="{E4E0231D-F68D-4942-89A9-2B7DBD162F13}"/>
          </ac:spMkLst>
        </pc:spChg>
        <pc:spChg chg="mod">
          <ac:chgData name="Hiner, Julia A" userId="17c62254-f359-4a21-8ca6-de18ab2b6d2c" providerId="ADAL" clId="{C8CD330E-166F-4A6D-81B0-9D3AE866E427}" dt="2023-02-01T21:28:34.379" v="76" actId="1076"/>
          <ac:spMkLst>
            <pc:docMk/>
            <pc:sldMk cId="1406888130" sldId="353"/>
            <ac:spMk id="18" creationId="{EFB4A6B7-E093-406E-B8C2-A0AD3FC8CD53}"/>
          </ac:spMkLst>
        </pc:spChg>
        <pc:spChg chg="del">
          <ac:chgData name="Hiner, Julia A" userId="17c62254-f359-4a21-8ca6-de18ab2b6d2c" providerId="ADAL" clId="{C8CD330E-166F-4A6D-81B0-9D3AE866E427}" dt="2023-02-01T21:25:58.275" v="56" actId="478"/>
          <ac:spMkLst>
            <pc:docMk/>
            <pc:sldMk cId="1406888130" sldId="353"/>
            <ac:spMk id="19" creationId="{B4B2943B-E463-48F0-A04A-DF6FB43605D6}"/>
          </ac:spMkLst>
        </pc:spChg>
        <pc:spChg chg="del">
          <ac:chgData name="Hiner, Julia A" userId="17c62254-f359-4a21-8ca6-de18ab2b6d2c" providerId="ADAL" clId="{C8CD330E-166F-4A6D-81B0-9D3AE866E427}" dt="2023-02-01T21:25:58.275" v="56" actId="478"/>
          <ac:spMkLst>
            <pc:docMk/>
            <pc:sldMk cId="1406888130" sldId="353"/>
            <ac:spMk id="20" creationId="{34699CE2-DC22-4216-8195-26017071D7A0}"/>
          </ac:spMkLst>
        </pc:spChg>
        <pc:spChg chg="del">
          <ac:chgData name="Hiner, Julia A" userId="17c62254-f359-4a21-8ca6-de18ab2b6d2c" providerId="ADAL" clId="{C8CD330E-166F-4A6D-81B0-9D3AE866E427}" dt="2023-02-01T21:25:58.275" v="56" actId="478"/>
          <ac:spMkLst>
            <pc:docMk/>
            <pc:sldMk cId="1406888130" sldId="353"/>
            <ac:spMk id="24" creationId="{E445A916-DD89-4D7D-84BC-2E32254F6725}"/>
          </ac:spMkLst>
        </pc:spChg>
        <pc:spChg chg="del">
          <ac:chgData name="Hiner, Julia A" userId="17c62254-f359-4a21-8ca6-de18ab2b6d2c" providerId="ADAL" clId="{C8CD330E-166F-4A6D-81B0-9D3AE866E427}" dt="2023-02-01T21:25:58.275" v="56" actId="478"/>
          <ac:spMkLst>
            <pc:docMk/>
            <pc:sldMk cId="1406888130" sldId="353"/>
            <ac:spMk id="25" creationId="{8932107E-1135-4044-88FD-2D467F8A9FA3}"/>
          </ac:spMkLst>
        </pc:spChg>
        <pc:spChg chg="del">
          <ac:chgData name="Hiner, Julia A" userId="17c62254-f359-4a21-8ca6-de18ab2b6d2c" providerId="ADAL" clId="{C8CD330E-166F-4A6D-81B0-9D3AE866E427}" dt="2023-02-01T21:25:58.275" v="56" actId="478"/>
          <ac:spMkLst>
            <pc:docMk/>
            <pc:sldMk cId="1406888130" sldId="353"/>
            <ac:spMk id="27" creationId="{DE31B365-B433-4809-99B0-4235BF3FC470}"/>
          </ac:spMkLst>
        </pc:spChg>
        <pc:spChg chg="del">
          <ac:chgData name="Hiner, Julia A" userId="17c62254-f359-4a21-8ca6-de18ab2b6d2c" providerId="ADAL" clId="{C8CD330E-166F-4A6D-81B0-9D3AE866E427}" dt="2023-02-01T21:25:58.275" v="56" actId="478"/>
          <ac:spMkLst>
            <pc:docMk/>
            <pc:sldMk cId="1406888130" sldId="353"/>
            <ac:spMk id="30" creationId="{A0383AA1-4D39-4A18-9B11-2C7FE571B772}"/>
          </ac:spMkLst>
        </pc:spChg>
        <pc:spChg chg="mod">
          <ac:chgData name="Hiner, Julia A" userId="17c62254-f359-4a21-8ca6-de18ab2b6d2c" providerId="ADAL" clId="{C8CD330E-166F-4A6D-81B0-9D3AE866E427}" dt="2023-02-01T21:28:34.379" v="76" actId="1076"/>
          <ac:spMkLst>
            <pc:docMk/>
            <pc:sldMk cId="1406888130" sldId="353"/>
            <ac:spMk id="34" creationId="{2B6B3957-F8EF-42A7-97FB-AA6CFAF46001}"/>
          </ac:spMkLst>
        </pc:spChg>
        <pc:spChg chg="mod">
          <ac:chgData name="Hiner, Julia A" userId="17c62254-f359-4a21-8ca6-de18ab2b6d2c" providerId="ADAL" clId="{C8CD330E-166F-4A6D-81B0-9D3AE866E427}" dt="2023-02-01T21:28:34.379" v="76" actId="1076"/>
          <ac:spMkLst>
            <pc:docMk/>
            <pc:sldMk cId="1406888130" sldId="353"/>
            <ac:spMk id="35" creationId="{33119FAB-BA46-475E-8284-4D0898D25D04}"/>
          </ac:spMkLst>
        </pc:spChg>
        <pc:spChg chg="mod">
          <ac:chgData name="Hiner, Julia A" userId="17c62254-f359-4a21-8ca6-de18ab2b6d2c" providerId="ADAL" clId="{C8CD330E-166F-4A6D-81B0-9D3AE866E427}" dt="2023-02-01T21:28:34.379" v="76" actId="1076"/>
          <ac:spMkLst>
            <pc:docMk/>
            <pc:sldMk cId="1406888130" sldId="353"/>
            <ac:spMk id="36" creationId="{87097F1C-8A32-4C4F-95C7-2DDB02A27710}"/>
          </ac:spMkLst>
        </pc:spChg>
        <pc:spChg chg="mod">
          <ac:chgData name="Hiner, Julia A" userId="17c62254-f359-4a21-8ca6-de18ab2b6d2c" providerId="ADAL" clId="{C8CD330E-166F-4A6D-81B0-9D3AE866E427}" dt="2023-02-01T21:28:34.379" v="76" actId="1076"/>
          <ac:spMkLst>
            <pc:docMk/>
            <pc:sldMk cId="1406888130" sldId="353"/>
            <ac:spMk id="37" creationId="{B92A59F5-2ECE-4467-AD87-BD417B1C1DF9}"/>
          </ac:spMkLst>
        </pc:spChg>
        <pc:grpChg chg="add mod">
          <ac:chgData name="Hiner, Julia A" userId="17c62254-f359-4a21-8ca6-de18ab2b6d2c" providerId="ADAL" clId="{C8CD330E-166F-4A6D-81B0-9D3AE866E427}" dt="2023-02-01T21:28:34.379" v="76" actId="1076"/>
          <ac:grpSpMkLst>
            <pc:docMk/>
            <pc:sldMk cId="1406888130" sldId="353"/>
            <ac:grpSpMk id="39" creationId="{3E08A385-69A9-4BDD-ADAB-B9E2DEB8B679}"/>
          </ac:grpSpMkLst>
        </pc:grpChg>
        <pc:picChg chg="mod">
          <ac:chgData name="Hiner, Julia A" userId="17c62254-f359-4a21-8ca6-de18ab2b6d2c" providerId="ADAL" clId="{C8CD330E-166F-4A6D-81B0-9D3AE866E427}" dt="2023-02-01T21:28:34.379" v="76" actId="1076"/>
          <ac:picMkLst>
            <pc:docMk/>
            <pc:sldMk cId="1406888130" sldId="353"/>
            <ac:picMk id="4" creationId="{758375FB-EBCB-4F71-BE7A-5808C9D6C96D}"/>
          </ac:picMkLst>
        </pc:picChg>
        <pc:picChg chg="add mod">
          <ac:chgData name="Hiner, Julia A" userId="17c62254-f359-4a21-8ca6-de18ab2b6d2c" providerId="ADAL" clId="{C8CD330E-166F-4A6D-81B0-9D3AE866E427}" dt="2023-02-02T05:55:35.216" v="2443"/>
          <ac:picMkLst>
            <pc:docMk/>
            <pc:sldMk cId="1406888130" sldId="353"/>
            <ac:picMk id="25" creationId="{5C30A3F9-0EC9-43B4-8DE3-D57E1089CC53}"/>
          </ac:picMkLst>
        </pc:picChg>
        <pc:cxnChg chg="mod">
          <ac:chgData name="Hiner, Julia A" userId="17c62254-f359-4a21-8ca6-de18ab2b6d2c" providerId="ADAL" clId="{C8CD330E-166F-4A6D-81B0-9D3AE866E427}" dt="2023-02-01T21:28:34.379" v="76" actId="1076"/>
          <ac:cxnSpMkLst>
            <pc:docMk/>
            <pc:sldMk cId="1406888130" sldId="353"/>
            <ac:cxnSpMk id="13" creationId="{1E0C49EF-49C0-42C4-B8CC-03D4927DE836}"/>
          </ac:cxnSpMkLst>
        </pc:cxnChg>
        <pc:cxnChg chg="mod">
          <ac:chgData name="Hiner, Julia A" userId="17c62254-f359-4a21-8ca6-de18ab2b6d2c" providerId="ADAL" clId="{C8CD330E-166F-4A6D-81B0-9D3AE866E427}" dt="2023-02-01T21:28:34.379" v="76" actId="1076"/>
          <ac:cxnSpMkLst>
            <pc:docMk/>
            <pc:sldMk cId="1406888130" sldId="353"/>
            <ac:cxnSpMk id="14" creationId="{9EA77988-59C0-49C7-AA0A-1A594BC8ABAD}"/>
          </ac:cxnSpMkLst>
        </pc:cxnChg>
        <pc:cxnChg chg="mod">
          <ac:chgData name="Hiner, Julia A" userId="17c62254-f359-4a21-8ca6-de18ab2b6d2c" providerId="ADAL" clId="{C8CD330E-166F-4A6D-81B0-9D3AE866E427}" dt="2023-02-01T21:28:34.379" v="76" actId="1076"/>
          <ac:cxnSpMkLst>
            <pc:docMk/>
            <pc:sldMk cId="1406888130" sldId="353"/>
            <ac:cxnSpMk id="15" creationId="{6D5449BD-6974-4C7E-A760-4445E6333ADF}"/>
          </ac:cxnSpMkLst>
        </pc:cxnChg>
        <pc:cxnChg chg="mod">
          <ac:chgData name="Hiner, Julia A" userId="17c62254-f359-4a21-8ca6-de18ab2b6d2c" providerId="ADAL" clId="{C8CD330E-166F-4A6D-81B0-9D3AE866E427}" dt="2023-02-01T21:28:34.379" v="76" actId="1076"/>
          <ac:cxnSpMkLst>
            <pc:docMk/>
            <pc:sldMk cId="1406888130" sldId="353"/>
            <ac:cxnSpMk id="16" creationId="{46A21762-F726-4E4C-A0A8-37FB2DB150E7}"/>
          </ac:cxnSpMkLst>
        </pc:cxnChg>
        <pc:cxnChg chg="mod">
          <ac:chgData name="Hiner, Julia A" userId="17c62254-f359-4a21-8ca6-de18ab2b6d2c" providerId="ADAL" clId="{C8CD330E-166F-4A6D-81B0-9D3AE866E427}" dt="2023-02-01T21:28:34.379" v="76" actId="1076"/>
          <ac:cxnSpMkLst>
            <pc:docMk/>
            <pc:sldMk cId="1406888130" sldId="353"/>
            <ac:cxnSpMk id="17" creationId="{59309AE1-8E6A-4B97-B803-353E36643292}"/>
          </ac:cxnSpMkLst>
        </pc:cxnChg>
        <pc:cxnChg chg="del">
          <ac:chgData name="Hiner, Julia A" userId="17c62254-f359-4a21-8ca6-de18ab2b6d2c" providerId="ADAL" clId="{C8CD330E-166F-4A6D-81B0-9D3AE866E427}" dt="2023-02-01T21:25:58.275" v="56" actId="478"/>
          <ac:cxnSpMkLst>
            <pc:docMk/>
            <pc:sldMk cId="1406888130" sldId="353"/>
            <ac:cxnSpMk id="21" creationId="{59AD80A8-F673-4204-9255-E0EF7A7F1627}"/>
          </ac:cxnSpMkLst>
        </pc:cxnChg>
        <pc:cxnChg chg="del">
          <ac:chgData name="Hiner, Julia A" userId="17c62254-f359-4a21-8ca6-de18ab2b6d2c" providerId="ADAL" clId="{C8CD330E-166F-4A6D-81B0-9D3AE866E427}" dt="2023-02-01T21:25:58.275" v="56" actId="478"/>
          <ac:cxnSpMkLst>
            <pc:docMk/>
            <pc:sldMk cId="1406888130" sldId="353"/>
            <ac:cxnSpMk id="22" creationId="{2BBEFAD2-3CBA-4375-AB86-70EBFEB443D8}"/>
          </ac:cxnSpMkLst>
        </pc:cxnChg>
        <pc:cxnChg chg="del">
          <ac:chgData name="Hiner, Julia A" userId="17c62254-f359-4a21-8ca6-de18ab2b6d2c" providerId="ADAL" clId="{C8CD330E-166F-4A6D-81B0-9D3AE866E427}" dt="2023-02-01T21:25:58.275" v="56" actId="478"/>
          <ac:cxnSpMkLst>
            <pc:docMk/>
            <pc:sldMk cId="1406888130" sldId="353"/>
            <ac:cxnSpMk id="23" creationId="{0A2ACBF6-A23B-4414-B381-1DD6E98CE588}"/>
          </ac:cxnSpMkLst>
        </pc:cxnChg>
        <pc:cxnChg chg="del">
          <ac:chgData name="Hiner, Julia A" userId="17c62254-f359-4a21-8ca6-de18ab2b6d2c" providerId="ADAL" clId="{C8CD330E-166F-4A6D-81B0-9D3AE866E427}" dt="2023-02-01T21:27:21.499" v="69" actId="478"/>
          <ac:cxnSpMkLst>
            <pc:docMk/>
            <pc:sldMk cId="1406888130" sldId="353"/>
            <ac:cxnSpMk id="26" creationId="{9D6F6E76-4D96-4CB2-9748-DF793EA1E09D}"/>
          </ac:cxnSpMkLst>
        </pc:cxnChg>
        <pc:cxnChg chg="del">
          <ac:chgData name="Hiner, Julia A" userId="17c62254-f359-4a21-8ca6-de18ab2b6d2c" providerId="ADAL" clId="{C8CD330E-166F-4A6D-81B0-9D3AE866E427}" dt="2023-02-01T21:25:58.275" v="56" actId="478"/>
          <ac:cxnSpMkLst>
            <pc:docMk/>
            <pc:sldMk cId="1406888130" sldId="353"/>
            <ac:cxnSpMk id="28" creationId="{7AABE74E-CB54-4402-8190-057848D0745D}"/>
          </ac:cxnSpMkLst>
        </pc:cxnChg>
        <pc:cxnChg chg="del">
          <ac:chgData name="Hiner, Julia A" userId="17c62254-f359-4a21-8ca6-de18ab2b6d2c" providerId="ADAL" clId="{C8CD330E-166F-4A6D-81B0-9D3AE866E427}" dt="2023-02-01T21:25:58.275" v="56" actId="478"/>
          <ac:cxnSpMkLst>
            <pc:docMk/>
            <pc:sldMk cId="1406888130" sldId="353"/>
            <ac:cxnSpMk id="29" creationId="{C5EF9F13-E35F-432B-A8AE-8AA27D348518}"/>
          </ac:cxnSpMkLst>
        </pc:cxnChg>
        <pc:cxnChg chg="del">
          <ac:chgData name="Hiner, Julia A" userId="17c62254-f359-4a21-8ca6-de18ab2b6d2c" providerId="ADAL" clId="{C8CD330E-166F-4A6D-81B0-9D3AE866E427}" dt="2023-02-01T21:25:58.275" v="56" actId="478"/>
          <ac:cxnSpMkLst>
            <pc:docMk/>
            <pc:sldMk cId="1406888130" sldId="353"/>
            <ac:cxnSpMk id="31" creationId="{8E7D88AD-3DA2-4231-86A7-4150A834B03B}"/>
          </ac:cxnSpMkLst>
        </pc:cxnChg>
        <pc:cxnChg chg="mod">
          <ac:chgData name="Hiner, Julia A" userId="17c62254-f359-4a21-8ca6-de18ab2b6d2c" providerId="ADAL" clId="{C8CD330E-166F-4A6D-81B0-9D3AE866E427}" dt="2023-02-01T21:28:34.379" v="76" actId="1076"/>
          <ac:cxnSpMkLst>
            <pc:docMk/>
            <pc:sldMk cId="1406888130" sldId="353"/>
            <ac:cxnSpMk id="32" creationId="{FA6F3FD6-6C8B-4AAF-9CE7-D5F85F5BB17C}"/>
          </ac:cxnSpMkLst>
        </pc:cxnChg>
        <pc:cxnChg chg="mod">
          <ac:chgData name="Hiner, Julia A" userId="17c62254-f359-4a21-8ca6-de18ab2b6d2c" providerId="ADAL" clId="{C8CD330E-166F-4A6D-81B0-9D3AE866E427}" dt="2023-02-01T21:28:34.379" v="76" actId="1076"/>
          <ac:cxnSpMkLst>
            <pc:docMk/>
            <pc:sldMk cId="1406888130" sldId="353"/>
            <ac:cxnSpMk id="33" creationId="{F1BB1385-A3BD-4602-B270-8C96CE6303D5}"/>
          </ac:cxnSpMkLst>
        </pc:cxnChg>
        <pc:cxnChg chg="add mod">
          <ac:chgData name="Hiner, Julia A" userId="17c62254-f359-4a21-8ca6-de18ab2b6d2c" providerId="ADAL" clId="{C8CD330E-166F-4A6D-81B0-9D3AE866E427}" dt="2023-02-01T21:28:34.379" v="76" actId="1076"/>
          <ac:cxnSpMkLst>
            <pc:docMk/>
            <pc:sldMk cId="1406888130" sldId="353"/>
            <ac:cxnSpMk id="38" creationId="{1C8771E5-F57C-48AF-BB41-292E35A076B7}"/>
          </ac:cxnSpMkLst>
        </pc:cxnChg>
      </pc:sldChg>
      <pc:sldChg chg="del">
        <pc:chgData name="Hiner, Julia A" userId="17c62254-f359-4a21-8ca6-de18ab2b6d2c" providerId="ADAL" clId="{C8CD330E-166F-4A6D-81B0-9D3AE866E427}" dt="2023-02-01T21:13:31.420" v="40" actId="47"/>
        <pc:sldMkLst>
          <pc:docMk/>
          <pc:sldMk cId="2199646147" sldId="354"/>
        </pc:sldMkLst>
      </pc:sldChg>
      <pc:sldChg chg="addSp modSp add mod modNotes">
        <pc:chgData name="Hiner, Julia A" userId="17c62254-f359-4a21-8ca6-de18ab2b6d2c" providerId="ADAL" clId="{C8CD330E-166F-4A6D-81B0-9D3AE866E427}" dt="2023-02-02T07:10:41.735" v="3136" actId="14100"/>
        <pc:sldMkLst>
          <pc:docMk/>
          <pc:sldMk cId="2501606061" sldId="354"/>
        </pc:sldMkLst>
        <pc:picChg chg="add mod">
          <ac:chgData name="Hiner, Julia A" userId="17c62254-f359-4a21-8ca6-de18ab2b6d2c" providerId="ADAL" clId="{C8CD330E-166F-4A6D-81B0-9D3AE866E427}" dt="2023-02-02T07:10:41.735" v="3136" actId="14100"/>
          <ac:picMkLst>
            <pc:docMk/>
            <pc:sldMk cId="2501606061" sldId="354"/>
            <ac:picMk id="3" creationId="{CBE24D66-8D86-4232-921D-2CA7BE016E22}"/>
          </ac:picMkLst>
        </pc:picChg>
        <pc:picChg chg="add mod">
          <ac:chgData name="Hiner, Julia A" userId="17c62254-f359-4a21-8ca6-de18ab2b6d2c" providerId="ADAL" clId="{C8CD330E-166F-4A6D-81B0-9D3AE866E427}" dt="2023-02-02T05:55:27.438" v="2439"/>
          <ac:picMkLst>
            <pc:docMk/>
            <pc:sldMk cId="2501606061" sldId="354"/>
            <ac:picMk id="4" creationId="{033422A1-D048-45EE-8B66-805A9A9C0B4C}"/>
          </ac:picMkLst>
        </pc:picChg>
        <pc:picChg chg="add mod ord">
          <ac:chgData name="Hiner, Julia A" userId="17c62254-f359-4a21-8ca6-de18ab2b6d2c" providerId="ADAL" clId="{C8CD330E-166F-4A6D-81B0-9D3AE866E427}" dt="2023-02-02T07:09:10.583" v="3129" actId="166"/>
          <ac:picMkLst>
            <pc:docMk/>
            <pc:sldMk cId="2501606061" sldId="354"/>
            <ac:picMk id="5" creationId="{530141E3-23B3-4D54-9847-701CAE924240}"/>
          </ac:picMkLst>
        </pc:picChg>
      </pc:sldChg>
      <pc:sldChg chg="addSp modSp new mod ord">
        <pc:chgData name="Hiner, Julia A" userId="17c62254-f359-4a21-8ca6-de18ab2b6d2c" providerId="ADAL" clId="{C8CD330E-166F-4A6D-81B0-9D3AE866E427}" dt="2023-02-02T06:03:44.716" v="2682"/>
        <pc:sldMkLst>
          <pc:docMk/>
          <pc:sldMk cId="3641188682" sldId="355"/>
        </pc:sldMkLst>
        <pc:spChg chg="mod">
          <ac:chgData name="Hiner, Julia A" userId="17c62254-f359-4a21-8ca6-de18ab2b6d2c" providerId="ADAL" clId="{C8CD330E-166F-4A6D-81B0-9D3AE866E427}" dt="2023-02-01T22:56:13.652" v="108" actId="20577"/>
          <ac:spMkLst>
            <pc:docMk/>
            <pc:sldMk cId="3641188682" sldId="355"/>
            <ac:spMk id="2" creationId="{2EB83109-0FEE-4E90-8B4A-C9CAA1CD68F3}"/>
          </ac:spMkLst>
        </pc:spChg>
        <pc:spChg chg="mod">
          <ac:chgData name="Hiner, Julia A" userId="17c62254-f359-4a21-8ca6-de18ab2b6d2c" providerId="ADAL" clId="{C8CD330E-166F-4A6D-81B0-9D3AE866E427}" dt="2023-02-02T05:28:41.680" v="2381" actId="20577"/>
          <ac:spMkLst>
            <pc:docMk/>
            <pc:sldMk cId="3641188682" sldId="355"/>
            <ac:spMk id="3" creationId="{A385C093-8BF5-49B1-8CA6-64245B0BD6D2}"/>
          </ac:spMkLst>
        </pc:spChg>
        <pc:spChg chg="add mod">
          <ac:chgData name="Hiner, Julia A" userId="17c62254-f359-4a21-8ca6-de18ab2b6d2c" providerId="ADAL" clId="{C8CD330E-166F-4A6D-81B0-9D3AE866E427}" dt="2023-02-01T23:10:09.644" v="913" actId="120"/>
          <ac:spMkLst>
            <pc:docMk/>
            <pc:sldMk cId="3641188682" sldId="355"/>
            <ac:spMk id="4" creationId="{B158CEFF-DCAB-4C6C-932D-E12FFEDF18A5}"/>
          </ac:spMkLst>
        </pc:spChg>
        <pc:spChg chg="add mod">
          <ac:chgData name="Hiner, Julia A" userId="17c62254-f359-4a21-8ca6-de18ab2b6d2c" providerId="ADAL" clId="{C8CD330E-166F-4A6D-81B0-9D3AE866E427}" dt="2023-02-01T23:10:04.670" v="912" actId="120"/>
          <ac:spMkLst>
            <pc:docMk/>
            <pc:sldMk cId="3641188682" sldId="355"/>
            <ac:spMk id="5" creationId="{68D8193B-88BC-41E1-885A-C114F117DA97}"/>
          </ac:spMkLst>
        </pc:spChg>
        <pc:spChg chg="add mod">
          <ac:chgData name="Hiner, Julia A" userId="17c62254-f359-4a21-8ca6-de18ab2b6d2c" providerId="ADAL" clId="{C8CD330E-166F-4A6D-81B0-9D3AE866E427}" dt="2023-02-01T23:11:19.084" v="953" actId="20577"/>
          <ac:spMkLst>
            <pc:docMk/>
            <pc:sldMk cId="3641188682" sldId="355"/>
            <ac:spMk id="6" creationId="{CB0B4FCA-10F3-4363-8993-0FF913DDA6E5}"/>
          </ac:spMkLst>
        </pc:spChg>
        <pc:picChg chg="add mod">
          <ac:chgData name="Hiner, Julia A" userId="17c62254-f359-4a21-8ca6-de18ab2b6d2c" providerId="ADAL" clId="{C8CD330E-166F-4A6D-81B0-9D3AE866E427}" dt="2023-02-01T23:06:00.331" v="604" actId="1076"/>
          <ac:picMkLst>
            <pc:docMk/>
            <pc:sldMk cId="3641188682" sldId="355"/>
            <ac:picMk id="7" creationId="{A519B6D5-A403-4024-851C-618B93064BCB}"/>
          </ac:picMkLst>
        </pc:picChg>
        <pc:picChg chg="add mod">
          <ac:chgData name="Hiner, Julia A" userId="17c62254-f359-4a21-8ca6-de18ab2b6d2c" providerId="ADAL" clId="{C8CD330E-166F-4A6D-81B0-9D3AE866E427}" dt="2023-02-02T06:03:44.716" v="2682"/>
          <ac:picMkLst>
            <pc:docMk/>
            <pc:sldMk cId="3641188682" sldId="355"/>
            <ac:picMk id="8" creationId="{550F5AC5-FB2D-4962-993A-6A12C4E102F0}"/>
          </ac:picMkLst>
        </pc:picChg>
      </pc:sldChg>
      <pc:sldChg chg="addSp delSp modSp add mod ord">
        <pc:chgData name="Hiner, Julia A" userId="17c62254-f359-4a21-8ca6-de18ab2b6d2c" providerId="ADAL" clId="{C8CD330E-166F-4A6D-81B0-9D3AE866E427}" dt="2023-02-02T06:04:10.202" v="2689"/>
        <pc:sldMkLst>
          <pc:docMk/>
          <pc:sldMk cId="212960341" sldId="356"/>
        </pc:sldMkLst>
        <pc:spChg chg="mod">
          <ac:chgData name="Hiner, Julia A" userId="17c62254-f359-4a21-8ca6-de18ab2b6d2c" providerId="ADAL" clId="{C8CD330E-166F-4A6D-81B0-9D3AE866E427}" dt="2023-02-02T05:56:28.690" v="2487" actId="404"/>
          <ac:spMkLst>
            <pc:docMk/>
            <pc:sldMk cId="212960341" sldId="356"/>
            <ac:spMk id="2" creationId="{00000000-0000-0000-0000-000000000000}"/>
          </ac:spMkLst>
        </pc:spChg>
        <pc:spChg chg="del mod">
          <ac:chgData name="Hiner, Julia A" userId="17c62254-f359-4a21-8ca6-de18ab2b6d2c" providerId="ADAL" clId="{C8CD330E-166F-4A6D-81B0-9D3AE866E427}" dt="2023-02-02T05:29:07.129" v="2390" actId="478"/>
          <ac:spMkLst>
            <pc:docMk/>
            <pc:sldMk cId="212960341" sldId="356"/>
            <ac:spMk id="3" creationId="{00000000-0000-0000-0000-000000000000}"/>
          </ac:spMkLst>
        </pc:spChg>
        <pc:spChg chg="add mod">
          <ac:chgData name="Hiner, Julia A" userId="17c62254-f359-4a21-8ca6-de18ab2b6d2c" providerId="ADAL" clId="{C8CD330E-166F-4A6D-81B0-9D3AE866E427}" dt="2023-02-02T05:56:50.868" v="2490" actId="20577"/>
          <ac:spMkLst>
            <pc:docMk/>
            <pc:sldMk cId="212960341" sldId="356"/>
            <ac:spMk id="4" creationId="{09C4453F-4A49-44BE-BA76-A096205B18FC}"/>
          </ac:spMkLst>
        </pc:spChg>
        <pc:spChg chg="add mod">
          <ac:chgData name="Hiner, Julia A" userId="17c62254-f359-4a21-8ca6-de18ab2b6d2c" providerId="ADAL" clId="{C8CD330E-166F-4A6D-81B0-9D3AE866E427}" dt="2023-02-02T05:14:01.953" v="2011" actId="20577"/>
          <ac:spMkLst>
            <pc:docMk/>
            <pc:sldMk cId="212960341" sldId="356"/>
            <ac:spMk id="5" creationId="{47006AB5-0B83-48E5-8FCB-B6672E0558C4}"/>
          </ac:spMkLst>
        </pc:spChg>
        <pc:spChg chg="add mod">
          <ac:chgData name="Hiner, Julia A" userId="17c62254-f359-4a21-8ca6-de18ab2b6d2c" providerId="ADAL" clId="{C8CD330E-166F-4A6D-81B0-9D3AE866E427}" dt="2023-02-02T05:05:57.970" v="1880" actId="20577"/>
          <ac:spMkLst>
            <pc:docMk/>
            <pc:sldMk cId="212960341" sldId="356"/>
            <ac:spMk id="6" creationId="{D3B9ADCF-B5B0-49C5-A6B1-5845403C9116}"/>
          </ac:spMkLst>
        </pc:spChg>
        <pc:spChg chg="add mod ord">
          <ac:chgData name="Hiner, Julia A" userId="17c62254-f359-4a21-8ca6-de18ab2b6d2c" providerId="ADAL" clId="{C8CD330E-166F-4A6D-81B0-9D3AE866E427}" dt="2023-02-02T05:56:48.249" v="2488" actId="167"/>
          <ac:spMkLst>
            <pc:docMk/>
            <pc:sldMk cId="212960341" sldId="356"/>
            <ac:spMk id="11" creationId="{37073F35-5971-4ACF-A16A-7E180EB1E356}"/>
          </ac:spMkLst>
        </pc:spChg>
        <pc:picChg chg="add mod">
          <ac:chgData name="Hiner, Julia A" userId="17c62254-f359-4a21-8ca6-de18ab2b6d2c" providerId="ADAL" clId="{C8CD330E-166F-4A6D-81B0-9D3AE866E427}" dt="2023-02-02T05:08:14.604" v="1885" actId="1076"/>
          <ac:picMkLst>
            <pc:docMk/>
            <pc:sldMk cId="212960341" sldId="356"/>
            <ac:picMk id="7" creationId="{38A55CE2-AB8C-49BE-9C91-BDA60B38B399}"/>
          </ac:picMkLst>
        </pc:picChg>
        <pc:picChg chg="add mod">
          <ac:chgData name="Hiner, Julia A" userId="17c62254-f359-4a21-8ca6-de18ab2b6d2c" providerId="ADAL" clId="{C8CD330E-166F-4A6D-81B0-9D3AE866E427}" dt="2023-02-02T05:05:28.919" v="1859" actId="1076"/>
          <ac:picMkLst>
            <pc:docMk/>
            <pc:sldMk cId="212960341" sldId="356"/>
            <ac:picMk id="8" creationId="{6C7DC497-2B04-420D-93C0-C7426A4F01C7}"/>
          </ac:picMkLst>
        </pc:picChg>
        <pc:picChg chg="add mod">
          <ac:chgData name="Hiner, Julia A" userId="17c62254-f359-4a21-8ca6-de18ab2b6d2c" providerId="ADAL" clId="{C8CD330E-166F-4A6D-81B0-9D3AE866E427}" dt="2023-02-02T05:05:49.759" v="1861" actId="1076"/>
          <ac:picMkLst>
            <pc:docMk/>
            <pc:sldMk cId="212960341" sldId="356"/>
            <ac:picMk id="9" creationId="{E687646C-85F5-44B5-AFED-2BB4D14FA6A5}"/>
          </ac:picMkLst>
        </pc:picChg>
        <pc:picChg chg="add mod">
          <ac:chgData name="Hiner, Julia A" userId="17c62254-f359-4a21-8ca6-de18ab2b6d2c" providerId="ADAL" clId="{C8CD330E-166F-4A6D-81B0-9D3AE866E427}" dt="2023-02-02T05:06:35.584" v="1882" actId="1076"/>
          <ac:picMkLst>
            <pc:docMk/>
            <pc:sldMk cId="212960341" sldId="356"/>
            <ac:picMk id="10" creationId="{9594B400-AAAD-4643-B70A-AEB9D9A0D5AA}"/>
          </ac:picMkLst>
        </pc:picChg>
        <pc:picChg chg="add mod">
          <ac:chgData name="Hiner, Julia A" userId="17c62254-f359-4a21-8ca6-de18ab2b6d2c" providerId="ADAL" clId="{C8CD330E-166F-4A6D-81B0-9D3AE866E427}" dt="2023-02-02T05:55:47.912" v="2448"/>
          <ac:picMkLst>
            <pc:docMk/>
            <pc:sldMk cId="212960341" sldId="356"/>
            <ac:picMk id="12" creationId="{CFA36C4E-84F0-4B4B-9DD2-6C3011B9A755}"/>
          </ac:picMkLst>
        </pc:picChg>
      </pc:sldChg>
      <pc:sldChg chg="addSp delSp modSp add mod ord">
        <pc:chgData name="Hiner, Julia A" userId="17c62254-f359-4a21-8ca6-de18ab2b6d2c" providerId="ADAL" clId="{C8CD330E-166F-4A6D-81B0-9D3AE866E427}" dt="2023-02-02T06:15:38.339" v="2897"/>
        <pc:sldMkLst>
          <pc:docMk/>
          <pc:sldMk cId="628758678" sldId="357"/>
        </pc:sldMkLst>
        <pc:spChg chg="mod">
          <ac:chgData name="Hiner, Julia A" userId="17c62254-f359-4a21-8ca6-de18ab2b6d2c" providerId="ADAL" clId="{C8CD330E-166F-4A6D-81B0-9D3AE866E427}" dt="2023-02-02T05:08:49.944" v="1897" actId="20577"/>
          <ac:spMkLst>
            <pc:docMk/>
            <pc:sldMk cId="628758678" sldId="357"/>
            <ac:spMk id="2" creationId="{00000000-0000-0000-0000-000000000000}"/>
          </ac:spMkLst>
        </pc:spChg>
        <pc:spChg chg="del">
          <ac:chgData name="Hiner, Julia A" userId="17c62254-f359-4a21-8ca6-de18ab2b6d2c" providerId="ADAL" clId="{C8CD330E-166F-4A6D-81B0-9D3AE866E427}" dt="2023-02-02T05:29:10.436" v="2392" actId="478"/>
          <ac:spMkLst>
            <pc:docMk/>
            <pc:sldMk cId="628758678" sldId="357"/>
            <ac:spMk id="3" creationId="{00000000-0000-0000-0000-000000000000}"/>
          </ac:spMkLst>
        </pc:spChg>
        <pc:spChg chg="mod">
          <ac:chgData name="Hiner, Julia A" userId="17c62254-f359-4a21-8ca6-de18ab2b6d2c" providerId="ADAL" clId="{C8CD330E-166F-4A6D-81B0-9D3AE866E427}" dt="2023-02-02T05:18:33.789" v="2349" actId="207"/>
          <ac:spMkLst>
            <pc:docMk/>
            <pc:sldMk cId="628758678" sldId="357"/>
            <ac:spMk id="4" creationId="{09C4453F-4A49-44BE-BA76-A096205B18FC}"/>
          </ac:spMkLst>
        </pc:spChg>
        <pc:spChg chg="mod">
          <ac:chgData name="Hiner, Julia A" userId="17c62254-f359-4a21-8ca6-de18ab2b6d2c" providerId="ADAL" clId="{C8CD330E-166F-4A6D-81B0-9D3AE866E427}" dt="2023-02-02T05:18:33.789" v="2349" actId="207"/>
          <ac:spMkLst>
            <pc:docMk/>
            <pc:sldMk cId="628758678" sldId="357"/>
            <ac:spMk id="5" creationId="{47006AB5-0B83-48E5-8FCB-B6672E0558C4}"/>
          </ac:spMkLst>
        </pc:spChg>
        <pc:spChg chg="mod">
          <ac:chgData name="Hiner, Julia A" userId="17c62254-f359-4a21-8ca6-de18ab2b6d2c" providerId="ADAL" clId="{C8CD330E-166F-4A6D-81B0-9D3AE866E427}" dt="2023-02-02T05:18:33.789" v="2349" actId="207"/>
          <ac:spMkLst>
            <pc:docMk/>
            <pc:sldMk cId="628758678" sldId="357"/>
            <ac:spMk id="6" creationId="{D3B9ADCF-B5B0-49C5-A6B1-5845403C9116}"/>
          </ac:spMkLst>
        </pc:spChg>
        <pc:spChg chg="add mod">
          <ac:chgData name="Hiner, Julia A" userId="17c62254-f359-4a21-8ca6-de18ab2b6d2c" providerId="ADAL" clId="{C8CD330E-166F-4A6D-81B0-9D3AE866E427}" dt="2023-02-02T05:29:10.683" v="2393"/>
          <ac:spMkLst>
            <pc:docMk/>
            <pc:sldMk cId="628758678" sldId="357"/>
            <ac:spMk id="11" creationId="{76045A79-8352-4836-BD2B-B70E9410FA8E}"/>
          </ac:spMkLst>
        </pc:spChg>
        <pc:picChg chg="add mod">
          <ac:chgData name="Hiner, Julia A" userId="17c62254-f359-4a21-8ca6-de18ab2b6d2c" providerId="ADAL" clId="{C8CD330E-166F-4A6D-81B0-9D3AE866E427}" dt="2023-02-02T06:15:38.339" v="2897"/>
          <ac:picMkLst>
            <pc:docMk/>
            <pc:sldMk cId="628758678" sldId="357"/>
            <ac:picMk id="12" creationId="{FF4BF646-10CC-4114-907E-0EC6D3688367}"/>
          </ac:picMkLst>
        </pc:picChg>
      </pc:sldChg>
      <pc:sldChg chg="addSp delSp modSp add mod modShow">
        <pc:chgData name="Hiner, Julia A" userId="17c62254-f359-4a21-8ca6-de18ab2b6d2c" providerId="ADAL" clId="{C8CD330E-166F-4A6D-81B0-9D3AE866E427}" dt="2023-02-02T06:51:29.489" v="3052" actId="729"/>
        <pc:sldMkLst>
          <pc:docMk/>
          <pc:sldMk cId="983452514" sldId="358"/>
        </pc:sldMkLst>
        <pc:spChg chg="mod">
          <ac:chgData name="Hiner, Julia A" userId="17c62254-f359-4a21-8ca6-de18ab2b6d2c" providerId="ADAL" clId="{C8CD330E-166F-4A6D-81B0-9D3AE866E427}" dt="2023-02-02T06:02:41.156" v="2669" actId="20577"/>
          <ac:spMkLst>
            <pc:docMk/>
            <pc:sldMk cId="983452514" sldId="358"/>
            <ac:spMk id="2" creationId="{00000000-0000-0000-0000-000000000000}"/>
          </ac:spMkLst>
        </pc:spChg>
        <pc:picChg chg="del">
          <ac:chgData name="Hiner, Julia A" userId="17c62254-f359-4a21-8ca6-de18ab2b6d2c" providerId="ADAL" clId="{C8CD330E-166F-4A6D-81B0-9D3AE866E427}" dt="2023-02-02T05:52:21.790" v="2426" actId="478"/>
          <ac:picMkLst>
            <pc:docMk/>
            <pc:sldMk cId="983452514" sldId="358"/>
            <ac:picMk id="7" creationId="{EE33FDC5-D652-454D-B9C9-CD8F6602EC91}"/>
          </ac:picMkLst>
        </pc:picChg>
        <pc:picChg chg="add mod">
          <ac:chgData name="Hiner, Julia A" userId="17c62254-f359-4a21-8ca6-de18ab2b6d2c" providerId="ADAL" clId="{C8CD330E-166F-4A6D-81B0-9D3AE866E427}" dt="2023-02-02T05:55:42.210" v="2445"/>
          <ac:picMkLst>
            <pc:docMk/>
            <pc:sldMk cId="983452514" sldId="358"/>
            <ac:picMk id="8" creationId="{50985812-B78F-4E13-B222-55CEBA04B1DA}"/>
          </ac:picMkLst>
        </pc:picChg>
        <pc:picChg chg="mod">
          <ac:chgData name="Hiner, Julia A" userId="17c62254-f359-4a21-8ca6-de18ab2b6d2c" providerId="ADAL" clId="{C8CD330E-166F-4A6D-81B0-9D3AE866E427}" dt="2023-02-02T06:03:58.292" v="2686" actId="1076"/>
          <ac:picMkLst>
            <pc:docMk/>
            <pc:sldMk cId="983452514" sldId="358"/>
            <ac:picMk id="1028" creationId="{5118A082-BB50-48F8-88A0-BF0B42D1AE29}"/>
          </ac:picMkLst>
        </pc:picChg>
        <pc:picChg chg="mod">
          <ac:chgData name="Hiner, Julia A" userId="17c62254-f359-4a21-8ca6-de18ab2b6d2c" providerId="ADAL" clId="{C8CD330E-166F-4A6D-81B0-9D3AE866E427}" dt="2023-02-02T06:03:54.737" v="2685" actId="1076"/>
          <ac:picMkLst>
            <pc:docMk/>
            <pc:sldMk cId="983452514" sldId="358"/>
            <ac:picMk id="1034" creationId="{E7961AB4-EBDA-4F06-8D40-0E9292ECC774}"/>
          </ac:picMkLst>
        </pc:picChg>
      </pc:sldChg>
      <pc:sldChg chg="addSp delSp modSp add mod modShow">
        <pc:chgData name="Hiner, Julia A" userId="17c62254-f359-4a21-8ca6-de18ab2b6d2c" providerId="ADAL" clId="{C8CD330E-166F-4A6D-81B0-9D3AE866E427}" dt="2023-02-02T06:58:26.329" v="3089" actId="729"/>
        <pc:sldMkLst>
          <pc:docMk/>
          <pc:sldMk cId="1155414999" sldId="359"/>
        </pc:sldMkLst>
        <pc:spChg chg="mod">
          <ac:chgData name="Hiner, Julia A" userId="17c62254-f359-4a21-8ca6-de18ab2b6d2c" providerId="ADAL" clId="{C8CD330E-166F-4A6D-81B0-9D3AE866E427}" dt="2023-02-02T06:02:52.753" v="2673" actId="113"/>
          <ac:spMkLst>
            <pc:docMk/>
            <pc:sldMk cId="1155414999" sldId="359"/>
            <ac:spMk id="2" creationId="{00000000-0000-0000-0000-000000000000}"/>
          </ac:spMkLst>
        </pc:spChg>
        <pc:spChg chg="mod">
          <ac:chgData name="Hiner, Julia A" userId="17c62254-f359-4a21-8ca6-de18ab2b6d2c" providerId="ADAL" clId="{C8CD330E-166F-4A6D-81B0-9D3AE866E427}" dt="2023-02-02T06:03:05.100" v="2675" actId="27636"/>
          <ac:spMkLst>
            <pc:docMk/>
            <pc:sldMk cId="1155414999" sldId="359"/>
            <ac:spMk id="3" creationId="{00000000-0000-0000-0000-000000000000}"/>
          </ac:spMkLst>
        </pc:spChg>
        <pc:picChg chg="del">
          <ac:chgData name="Hiner, Julia A" userId="17c62254-f359-4a21-8ca6-de18ab2b6d2c" providerId="ADAL" clId="{C8CD330E-166F-4A6D-81B0-9D3AE866E427}" dt="2023-02-02T05:54:54.535" v="2430" actId="478"/>
          <ac:picMkLst>
            <pc:docMk/>
            <pc:sldMk cId="1155414999" sldId="359"/>
            <ac:picMk id="6" creationId="{1371934B-5774-4374-8C16-60761B0EAFFE}"/>
          </ac:picMkLst>
        </pc:picChg>
        <pc:picChg chg="mod">
          <ac:chgData name="Hiner, Julia A" userId="17c62254-f359-4a21-8ca6-de18ab2b6d2c" providerId="ADAL" clId="{C8CD330E-166F-4A6D-81B0-9D3AE866E427}" dt="2023-02-02T06:04:03.541" v="2687" actId="1076"/>
          <ac:picMkLst>
            <pc:docMk/>
            <pc:sldMk cId="1155414999" sldId="359"/>
            <ac:picMk id="7" creationId="{BFDE7ADE-920D-428A-931F-DD6C0BF02AA1}"/>
          </ac:picMkLst>
        </pc:picChg>
        <pc:picChg chg="add mod">
          <ac:chgData name="Hiner, Julia A" userId="17c62254-f359-4a21-8ca6-de18ab2b6d2c" providerId="ADAL" clId="{C8CD330E-166F-4A6D-81B0-9D3AE866E427}" dt="2023-02-02T05:55:44.676" v="2446"/>
          <ac:picMkLst>
            <pc:docMk/>
            <pc:sldMk cId="1155414999" sldId="359"/>
            <ac:picMk id="8" creationId="{7EC91F43-5C8F-4553-9958-28B63C786530}"/>
          </ac:picMkLst>
        </pc:picChg>
        <pc:picChg chg="mod">
          <ac:chgData name="Hiner, Julia A" userId="17c62254-f359-4a21-8ca6-de18ab2b6d2c" providerId="ADAL" clId="{C8CD330E-166F-4A6D-81B0-9D3AE866E427}" dt="2023-02-02T06:04:03.541" v="2687" actId="1076"/>
          <ac:picMkLst>
            <pc:docMk/>
            <pc:sldMk cId="1155414999" sldId="359"/>
            <ac:picMk id="3074" creationId="{860FBD89-AC7C-46B2-A3E9-22EDDE362551}"/>
          </ac:picMkLst>
        </pc:picChg>
      </pc:sldChg>
      <pc:sldChg chg="addSp delSp modSp add mod modShow">
        <pc:chgData name="Hiner, Julia A" userId="17c62254-f359-4a21-8ca6-de18ab2b6d2c" providerId="ADAL" clId="{C8CD330E-166F-4A6D-81B0-9D3AE866E427}" dt="2023-02-02T06:58:42.324" v="3092" actId="729"/>
        <pc:sldMkLst>
          <pc:docMk/>
          <pc:sldMk cId="3347583636" sldId="360"/>
        </pc:sldMkLst>
        <pc:spChg chg="mod">
          <ac:chgData name="Hiner, Julia A" userId="17c62254-f359-4a21-8ca6-de18ab2b6d2c" providerId="ADAL" clId="{C8CD330E-166F-4A6D-81B0-9D3AE866E427}" dt="2023-02-02T06:02:49.133" v="2672" actId="113"/>
          <ac:spMkLst>
            <pc:docMk/>
            <pc:sldMk cId="3347583636" sldId="360"/>
            <ac:spMk id="2" creationId="{00000000-0000-0000-0000-000000000000}"/>
          </ac:spMkLst>
        </pc:spChg>
        <pc:spChg chg="mod">
          <ac:chgData name="Hiner, Julia A" userId="17c62254-f359-4a21-8ca6-de18ab2b6d2c" providerId="ADAL" clId="{C8CD330E-166F-4A6D-81B0-9D3AE866E427}" dt="2023-02-02T06:03:36.562" v="2681" actId="27636"/>
          <ac:spMkLst>
            <pc:docMk/>
            <pc:sldMk cId="3347583636" sldId="360"/>
            <ac:spMk id="3" creationId="{00000000-0000-0000-0000-000000000000}"/>
          </ac:spMkLst>
        </pc:spChg>
        <pc:picChg chg="del">
          <ac:chgData name="Hiner, Julia A" userId="17c62254-f359-4a21-8ca6-de18ab2b6d2c" providerId="ADAL" clId="{C8CD330E-166F-4A6D-81B0-9D3AE866E427}" dt="2023-02-02T05:55:00.478" v="2431" actId="21"/>
          <ac:picMkLst>
            <pc:docMk/>
            <pc:sldMk cId="3347583636" sldId="360"/>
            <ac:picMk id="6" creationId="{F79A3A1F-5CDC-422D-9721-803BA3110D99}"/>
          </ac:picMkLst>
        </pc:picChg>
        <pc:picChg chg="add mod">
          <ac:chgData name="Hiner, Julia A" userId="17c62254-f359-4a21-8ca6-de18ab2b6d2c" providerId="ADAL" clId="{C8CD330E-166F-4A6D-81B0-9D3AE866E427}" dt="2023-02-02T05:55:46.142" v="2447"/>
          <ac:picMkLst>
            <pc:docMk/>
            <pc:sldMk cId="3347583636" sldId="360"/>
            <ac:picMk id="7" creationId="{70CD15D6-BED7-4017-A9B9-7EC0651B693C}"/>
          </ac:picMkLst>
        </pc:picChg>
      </pc:sldChg>
      <pc:sldChg chg="addSp delSp modSp add mod ord">
        <pc:chgData name="Hiner, Julia A" userId="17c62254-f359-4a21-8ca6-de18ab2b6d2c" providerId="ADAL" clId="{C8CD330E-166F-4A6D-81B0-9D3AE866E427}" dt="2023-02-02T06:23:12.550" v="2964"/>
        <pc:sldMkLst>
          <pc:docMk/>
          <pc:sldMk cId="890080055" sldId="361"/>
        </pc:sldMkLst>
        <pc:spChg chg="del mod">
          <ac:chgData name="Hiner, Julia A" userId="17c62254-f359-4a21-8ca6-de18ab2b6d2c" providerId="ADAL" clId="{C8CD330E-166F-4A6D-81B0-9D3AE866E427}" dt="2023-02-02T06:19:50.421" v="2944" actId="478"/>
          <ac:spMkLst>
            <pc:docMk/>
            <pc:sldMk cId="890080055" sldId="361"/>
            <ac:spMk id="2" creationId="{F48A0EF6-9C1B-4641-B416-31F218EB3417}"/>
          </ac:spMkLst>
        </pc:spChg>
        <pc:spChg chg="del mod">
          <ac:chgData name="Hiner, Julia A" userId="17c62254-f359-4a21-8ca6-de18ab2b6d2c" providerId="ADAL" clId="{C8CD330E-166F-4A6D-81B0-9D3AE866E427}" dt="2023-02-02T06:19:50.421" v="2944" actId="478"/>
          <ac:spMkLst>
            <pc:docMk/>
            <pc:sldMk cId="890080055" sldId="361"/>
            <ac:spMk id="3" creationId="{1A3859C5-5A10-4420-A7CD-C312B8BE856B}"/>
          </ac:spMkLst>
        </pc:spChg>
        <pc:spChg chg="mod">
          <ac:chgData name="Hiner, Julia A" userId="17c62254-f359-4a21-8ca6-de18ab2b6d2c" providerId="ADAL" clId="{C8CD330E-166F-4A6D-81B0-9D3AE866E427}" dt="2023-02-02T06:22:20.006" v="2955" actId="1076"/>
          <ac:spMkLst>
            <pc:docMk/>
            <pc:sldMk cId="890080055" sldId="361"/>
            <ac:spMk id="5" creationId="{A2A64526-1689-4AD8-9337-73C5EEBE661A}"/>
          </ac:spMkLst>
        </pc:spChg>
        <pc:spChg chg="mod">
          <ac:chgData name="Hiner, Julia A" userId="17c62254-f359-4a21-8ca6-de18ab2b6d2c" providerId="ADAL" clId="{C8CD330E-166F-4A6D-81B0-9D3AE866E427}" dt="2023-02-02T06:22:47.171" v="2962" actId="1076"/>
          <ac:spMkLst>
            <pc:docMk/>
            <pc:sldMk cId="890080055" sldId="361"/>
            <ac:spMk id="6" creationId="{180852C2-9343-454F-B2E8-8C24C1FA508E}"/>
          </ac:spMkLst>
        </pc:spChg>
        <pc:spChg chg="mod">
          <ac:chgData name="Hiner, Julia A" userId="17c62254-f359-4a21-8ca6-de18ab2b6d2c" providerId="ADAL" clId="{C8CD330E-166F-4A6D-81B0-9D3AE866E427}" dt="2023-02-02T06:22:51.578" v="2963" actId="1076"/>
          <ac:spMkLst>
            <pc:docMk/>
            <pc:sldMk cId="890080055" sldId="361"/>
            <ac:spMk id="7" creationId="{7B8D6966-A5F4-49F3-AF0F-A17E74DA04EE}"/>
          </ac:spMkLst>
        </pc:spChg>
        <pc:spChg chg="mod">
          <ac:chgData name="Hiner, Julia A" userId="17c62254-f359-4a21-8ca6-de18ab2b6d2c" providerId="ADAL" clId="{C8CD330E-166F-4A6D-81B0-9D3AE866E427}" dt="2023-02-02T06:17:02.976" v="2911" actId="1076"/>
          <ac:spMkLst>
            <pc:docMk/>
            <pc:sldMk cId="890080055" sldId="361"/>
            <ac:spMk id="8" creationId="{F041A198-91ED-4E0B-87E3-AB5989F717A9}"/>
          </ac:spMkLst>
        </pc:spChg>
        <pc:picChg chg="del mod">
          <ac:chgData name="Hiner, Julia A" userId="17c62254-f359-4a21-8ca6-de18ab2b6d2c" providerId="ADAL" clId="{C8CD330E-166F-4A6D-81B0-9D3AE866E427}" dt="2023-02-02T06:21:33.741" v="2952" actId="478"/>
          <ac:picMkLst>
            <pc:docMk/>
            <pc:sldMk cId="890080055" sldId="361"/>
            <ac:picMk id="4" creationId="{8F82FF6B-2943-4E0E-A268-6F4D5715FCE6}"/>
          </ac:picMkLst>
        </pc:picChg>
        <pc:picChg chg="del">
          <ac:chgData name="Hiner, Julia A" userId="17c62254-f359-4a21-8ca6-de18ab2b6d2c" providerId="ADAL" clId="{C8CD330E-166F-4A6D-81B0-9D3AE866E427}" dt="2023-02-02T06:16:21.342" v="2907" actId="478"/>
          <ac:picMkLst>
            <pc:docMk/>
            <pc:sldMk cId="890080055" sldId="361"/>
            <ac:picMk id="9" creationId="{D77183D8-FAFA-4530-8209-50A8DAFE9898}"/>
          </ac:picMkLst>
        </pc:picChg>
        <pc:picChg chg="add mod">
          <ac:chgData name="Hiner, Julia A" userId="17c62254-f359-4a21-8ca6-de18ab2b6d2c" providerId="ADAL" clId="{C8CD330E-166F-4A6D-81B0-9D3AE866E427}" dt="2023-02-02T06:16:15.052" v="2906"/>
          <ac:picMkLst>
            <pc:docMk/>
            <pc:sldMk cId="890080055" sldId="361"/>
            <ac:picMk id="10" creationId="{731B16AA-2D03-41CE-9645-48B4C5DFBC38}"/>
          </ac:picMkLst>
        </pc:picChg>
        <pc:picChg chg="add mod ord">
          <ac:chgData name="Hiner, Julia A" userId="17c62254-f359-4a21-8ca6-de18ab2b6d2c" providerId="ADAL" clId="{C8CD330E-166F-4A6D-81B0-9D3AE866E427}" dt="2023-02-02T06:23:12.550" v="2964"/>
          <ac:picMkLst>
            <pc:docMk/>
            <pc:sldMk cId="890080055" sldId="361"/>
            <ac:picMk id="12" creationId="{5BE0E68F-E18C-4969-86B0-D2CE0070AFFF}"/>
          </ac:picMkLst>
        </pc:picChg>
      </pc:sldChg>
      <pc:sldChg chg="addSp delSp modSp add mod modShow">
        <pc:chgData name="Hiner, Julia A" userId="17c62254-f359-4a21-8ca6-de18ab2b6d2c" providerId="ADAL" clId="{C8CD330E-166F-4A6D-81B0-9D3AE866E427}" dt="2023-02-02T07:00:17.442" v="3097" actId="729"/>
        <pc:sldMkLst>
          <pc:docMk/>
          <pc:sldMk cId="3985635560" sldId="362"/>
        </pc:sldMkLst>
        <pc:spChg chg="mod">
          <ac:chgData name="Hiner, Julia A" userId="17c62254-f359-4a21-8ca6-de18ab2b6d2c" providerId="ADAL" clId="{C8CD330E-166F-4A6D-81B0-9D3AE866E427}" dt="2023-02-02T05:59:23.481" v="2514" actId="113"/>
          <ac:spMkLst>
            <pc:docMk/>
            <pc:sldMk cId="3985635560" sldId="362"/>
            <ac:spMk id="2" creationId="{00000000-0000-0000-0000-000000000000}"/>
          </ac:spMkLst>
        </pc:spChg>
        <pc:spChg chg="mod">
          <ac:chgData name="Hiner, Julia A" userId="17c62254-f359-4a21-8ca6-de18ab2b6d2c" providerId="ADAL" clId="{C8CD330E-166F-4A6D-81B0-9D3AE866E427}" dt="2023-02-02T06:06:37.376" v="2839" actId="20577"/>
          <ac:spMkLst>
            <pc:docMk/>
            <pc:sldMk cId="3985635560" sldId="362"/>
            <ac:spMk id="3" creationId="{00000000-0000-0000-0000-000000000000}"/>
          </ac:spMkLst>
        </pc:spChg>
        <pc:picChg chg="del">
          <ac:chgData name="Hiner, Julia A" userId="17c62254-f359-4a21-8ca6-de18ab2b6d2c" providerId="ADAL" clId="{C8CD330E-166F-4A6D-81B0-9D3AE866E427}" dt="2023-02-02T06:00:09.912" v="2640" actId="478"/>
          <ac:picMkLst>
            <pc:docMk/>
            <pc:sldMk cId="3985635560" sldId="362"/>
            <ac:picMk id="6" creationId="{9FED6745-A577-4B82-8283-89CD105C9B3B}"/>
          </ac:picMkLst>
        </pc:picChg>
        <pc:picChg chg="add mod">
          <ac:chgData name="Hiner, Julia A" userId="17c62254-f359-4a21-8ca6-de18ab2b6d2c" providerId="ADAL" clId="{C8CD330E-166F-4A6D-81B0-9D3AE866E427}" dt="2023-02-02T06:15:44.771" v="2899" actId="1036"/>
          <ac:picMkLst>
            <pc:docMk/>
            <pc:sldMk cId="3985635560" sldId="362"/>
            <ac:picMk id="7" creationId="{FC5B2D85-D55F-44C4-A4DB-897298E13D0E}"/>
          </ac:picMkLst>
        </pc:picChg>
        <pc:picChg chg="del">
          <ac:chgData name="Hiner, Julia A" userId="17c62254-f359-4a21-8ca6-de18ab2b6d2c" providerId="ADAL" clId="{C8CD330E-166F-4A6D-81B0-9D3AE866E427}" dt="2023-02-02T06:00:17.004" v="2643" actId="478"/>
          <ac:picMkLst>
            <pc:docMk/>
            <pc:sldMk cId="3985635560" sldId="362"/>
            <ac:picMk id="5124" creationId="{60F4CCF6-938A-4430-959F-41A2F19584E4}"/>
          </ac:picMkLst>
        </pc:picChg>
      </pc:sldChg>
      <pc:sldChg chg="add del">
        <pc:chgData name="Hiner, Julia A" userId="17c62254-f359-4a21-8ca6-de18ab2b6d2c" providerId="ADAL" clId="{C8CD330E-166F-4A6D-81B0-9D3AE866E427}" dt="2023-02-02T06:02:46.245" v="2671"/>
        <pc:sldMkLst>
          <pc:docMk/>
          <pc:sldMk cId="787382951" sldId="363"/>
        </pc:sldMkLst>
      </pc:sldChg>
      <pc:sldChg chg="addSp delSp modSp add mod ord">
        <pc:chgData name="Hiner, Julia A" userId="17c62254-f359-4a21-8ca6-de18ab2b6d2c" providerId="ADAL" clId="{C8CD330E-166F-4A6D-81B0-9D3AE866E427}" dt="2023-02-02T07:14:38.132" v="3148"/>
        <pc:sldMkLst>
          <pc:docMk/>
          <pc:sldMk cId="1604026078" sldId="363"/>
        </pc:sldMkLst>
        <pc:spChg chg="mod">
          <ac:chgData name="Hiner, Julia A" userId="17c62254-f359-4a21-8ca6-de18ab2b6d2c" providerId="ADAL" clId="{C8CD330E-166F-4A6D-81B0-9D3AE866E427}" dt="2023-02-02T06:07:52.295" v="2855" actId="20577"/>
          <ac:spMkLst>
            <pc:docMk/>
            <pc:sldMk cId="1604026078" sldId="363"/>
            <ac:spMk id="2" creationId="{1A3D9725-309B-48D7-BC33-6D211F44A8EC}"/>
          </ac:spMkLst>
        </pc:spChg>
        <pc:picChg chg="add mod">
          <ac:chgData name="Hiner, Julia A" userId="17c62254-f359-4a21-8ca6-de18ab2b6d2c" providerId="ADAL" clId="{C8CD330E-166F-4A6D-81B0-9D3AE866E427}" dt="2023-02-02T07:04:32.070" v="3113" actId="14100"/>
          <ac:picMkLst>
            <pc:docMk/>
            <pc:sldMk cId="1604026078" sldId="363"/>
            <ac:picMk id="4" creationId="{08002937-29EE-4272-BE19-C70C35D7C644}"/>
          </ac:picMkLst>
        </pc:picChg>
        <pc:picChg chg="del">
          <ac:chgData name="Hiner, Julia A" userId="17c62254-f359-4a21-8ca6-de18ab2b6d2c" providerId="ADAL" clId="{C8CD330E-166F-4A6D-81B0-9D3AE866E427}" dt="2023-02-02T06:10:21.975" v="2863" actId="478"/>
          <ac:picMkLst>
            <pc:docMk/>
            <pc:sldMk cId="1604026078" sldId="363"/>
            <ac:picMk id="4" creationId="{B7C6C024-F51C-485C-8E74-41271C514A60}"/>
          </ac:picMkLst>
        </pc:picChg>
        <pc:picChg chg="del">
          <ac:chgData name="Hiner, Julia A" userId="17c62254-f359-4a21-8ca6-de18ab2b6d2c" providerId="ADAL" clId="{C8CD330E-166F-4A6D-81B0-9D3AE866E427}" dt="2023-02-02T06:09:20.165" v="2856" actId="478"/>
          <ac:picMkLst>
            <pc:docMk/>
            <pc:sldMk cId="1604026078" sldId="363"/>
            <ac:picMk id="5" creationId="{FA1EB8CB-29B4-4CD7-A633-8D1A67E959D5}"/>
          </ac:picMkLst>
        </pc:picChg>
        <pc:picChg chg="del">
          <ac:chgData name="Hiner, Julia A" userId="17c62254-f359-4a21-8ca6-de18ab2b6d2c" providerId="ADAL" clId="{C8CD330E-166F-4A6D-81B0-9D3AE866E427}" dt="2023-02-02T06:15:19.559" v="2887" actId="478"/>
          <ac:picMkLst>
            <pc:docMk/>
            <pc:sldMk cId="1604026078" sldId="363"/>
            <ac:picMk id="6" creationId="{F64DA470-F4AE-4D67-AFE3-FB874DF2B16C}"/>
          </ac:picMkLst>
        </pc:picChg>
        <pc:picChg chg="add mod">
          <ac:chgData name="Hiner, Julia A" userId="17c62254-f359-4a21-8ca6-de18ab2b6d2c" providerId="ADAL" clId="{C8CD330E-166F-4A6D-81B0-9D3AE866E427}" dt="2023-02-02T06:15:22.729" v="2888" actId="1076"/>
          <ac:picMkLst>
            <pc:docMk/>
            <pc:sldMk cId="1604026078" sldId="363"/>
            <ac:picMk id="7" creationId="{6AC0C29B-A931-49A4-9DE3-2C32CC16521E}"/>
          </ac:picMkLst>
        </pc:picChg>
        <pc:picChg chg="add mod">
          <ac:chgData name="Hiner, Julia A" userId="17c62254-f359-4a21-8ca6-de18ab2b6d2c" providerId="ADAL" clId="{C8CD330E-166F-4A6D-81B0-9D3AE866E427}" dt="2023-02-02T06:13:00.902" v="2870" actId="1076"/>
          <ac:picMkLst>
            <pc:docMk/>
            <pc:sldMk cId="1604026078" sldId="363"/>
            <ac:picMk id="9" creationId="{8C3F4B82-7B9C-4713-8C3F-247D89842C96}"/>
          </ac:picMkLst>
        </pc:picChg>
        <pc:picChg chg="add mod">
          <ac:chgData name="Hiner, Julia A" userId="17c62254-f359-4a21-8ca6-de18ab2b6d2c" providerId="ADAL" clId="{C8CD330E-166F-4A6D-81B0-9D3AE866E427}" dt="2023-02-02T06:13:00.902" v="2870" actId="1076"/>
          <ac:picMkLst>
            <pc:docMk/>
            <pc:sldMk cId="1604026078" sldId="363"/>
            <ac:picMk id="11" creationId="{842C5C95-A751-49AE-AD03-A9D0851C9028}"/>
          </ac:picMkLst>
        </pc:picChg>
        <pc:picChg chg="add mod">
          <ac:chgData name="Hiner, Julia A" userId="17c62254-f359-4a21-8ca6-de18ab2b6d2c" providerId="ADAL" clId="{C8CD330E-166F-4A6D-81B0-9D3AE866E427}" dt="2023-02-02T06:15:23.034" v="2889"/>
          <ac:picMkLst>
            <pc:docMk/>
            <pc:sldMk cId="1604026078" sldId="363"/>
            <ac:picMk id="12" creationId="{72DF644F-871F-4684-9BF7-2972D2CBD505}"/>
          </ac:picMkLst>
        </pc:picChg>
      </pc:sldChg>
      <pc:sldChg chg="add del">
        <pc:chgData name="Hiner, Julia A" userId="17c62254-f359-4a21-8ca6-de18ab2b6d2c" providerId="ADAL" clId="{C8CD330E-166F-4A6D-81B0-9D3AE866E427}" dt="2023-02-02T06:00:11.105" v="2642"/>
        <pc:sldMkLst>
          <pc:docMk/>
          <pc:sldMk cId="3285329658" sldId="363"/>
        </pc:sldMkLst>
      </pc:sldChg>
      <pc:sldChg chg="addSp modSp add mod modNotes">
        <pc:chgData name="Hiner, Julia A" userId="17c62254-f359-4a21-8ca6-de18ab2b6d2c" providerId="ADAL" clId="{C8CD330E-166F-4A6D-81B0-9D3AE866E427}" dt="2023-02-02T07:10:50.168" v="3137" actId="14100"/>
        <pc:sldMkLst>
          <pc:docMk/>
          <pc:sldMk cId="1109930755" sldId="364"/>
        </pc:sldMkLst>
        <pc:picChg chg="add mod">
          <ac:chgData name="Hiner, Julia A" userId="17c62254-f359-4a21-8ca6-de18ab2b6d2c" providerId="ADAL" clId="{C8CD330E-166F-4A6D-81B0-9D3AE866E427}" dt="2023-02-02T07:10:50.168" v="3137" actId="14100"/>
          <ac:picMkLst>
            <pc:docMk/>
            <pc:sldMk cId="1109930755" sldId="364"/>
            <ac:picMk id="3" creationId="{15C00DCC-402F-4D02-A569-2C72BB47AA0D}"/>
          </ac:picMkLst>
        </pc:picChg>
        <pc:picChg chg="add mod ord">
          <ac:chgData name="Hiner, Julia A" userId="17c62254-f359-4a21-8ca6-de18ab2b6d2c" providerId="ADAL" clId="{C8CD330E-166F-4A6D-81B0-9D3AE866E427}" dt="2023-02-02T07:09:20.371" v="3130" actId="166"/>
          <ac:picMkLst>
            <pc:docMk/>
            <pc:sldMk cId="1109930755" sldId="364"/>
            <ac:picMk id="4" creationId="{2534F8FB-BBFC-4404-BDF3-626849425D43}"/>
          </ac:picMkLst>
        </pc:picChg>
      </pc:sldChg>
      <pc:sldChg chg="addSp modSp add del ord modNotes">
        <pc:chgData name="Hiner, Julia A" userId="17c62254-f359-4a21-8ca6-de18ab2b6d2c" providerId="ADAL" clId="{C8CD330E-166F-4A6D-81B0-9D3AE866E427}" dt="2023-02-02T06:48:33.043" v="3031" actId="47"/>
        <pc:sldMkLst>
          <pc:docMk/>
          <pc:sldMk cId="1407521287" sldId="364"/>
        </pc:sldMkLst>
        <pc:picChg chg="add mod">
          <ac:chgData name="Hiner, Julia A" userId="17c62254-f359-4a21-8ca6-de18ab2b6d2c" providerId="ADAL" clId="{C8CD330E-166F-4A6D-81B0-9D3AE866E427}" dt="2023-02-02T06:42:32.200" v="3016"/>
          <ac:picMkLst>
            <pc:docMk/>
            <pc:sldMk cId="1407521287" sldId="364"/>
            <ac:picMk id="3" creationId="{FEF74505-9A4B-4591-8F20-F9E8B8A5BB07}"/>
          </ac:picMkLst>
        </pc:picChg>
      </pc:sldChg>
      <pc:sldChg chg="addSp delSp modSp add del mod modNotes">
        <pc:chgData name="Hiner, Julia A" userId="17c62254-f359-4a21-8ca6-de18ab2b6d2c" providerId="ADAL" clId="{C8CD330E-166F-4A6D-81B0-9D3AE866E427}" dt="2023-02-02T06:50:02.300" v="3045" actId="47"/>
        <pc:sldMkLst>
          <pc:docMk/>
          <pc:sldMk cId="487171338" sldId="365"/>
        </pc:sldMkLst>
        <pc:picChg chg="add del mod">
          <ac:chgData name="Hiner, Julia A" userId="17c62254-f359-4a21-8ca6-de18ab2b6d2c" providerId="ADAL" clId="{C8CD330E-166F-4A6D-81B0-9D3AE866E427}" dt="2023-02-02T06:49:59.414" v="3044" actId="478"/>
          <ac:picMkLst>
            <pc:docMk/>
            <pc:sldMk cId="487171338" sldId="365"/>
            <ac:picMk id="3" creationId="{EC400328-2757-43E2-B1E3-35B6B54E2CE9}"/>
          </ac:picMkLst>
        </pc:picChg>
      </pc:sldChg>
      <pc:sldChg chg="addSp modSp add del modNotes">
        <pc:chgData name="Hiner, Julia A" userId="17c62254-f359-4a21-8ca6-de18ab2b6d2c" providerId="ADAL" clId="{C8CD330E-166F-4A6D-81B0-9D3AE866E427}" dt="2023-02-02T06:48:36.860" v="3032" actId="47"/>
        <pc:sldMkLst>
          <pc:docMk/>
          <pc:sldMk cId="1815052517" sldId="365"/>
        </pc:sldMkLst>
        <pc:picChg chg="add mod">
          <ac:chgData name="Hiner, Julia A" userId="17c62254-f359-4a21-8ca6-de18ab2b6d2c" providerId="ADAL" clId="{C8CD330E-166F-4A6D-81B0-9D3AE866E427}" dt="2023-02-02T06:47:28.317" v="3023"/>
          <ac:picMkLst>
            <pc:docMk/>
            <pc:sldMk cId="1815052517" sldId="365"/>
            <ac:picMk id="3" creationId="{2D445D6C-7A8A-4CFD-AA4A-2F8691E30C30}"/>
          </ac:picMkLst>
        </pc:picChg>
      </pc:sldChg>
      <pc:sldChg chg="addSp delSp modSp add del mod modNotes">
        <pc:chgData name="Hiner, Julia A" userId="17c62254-f359-4a21-8ca6-de18ab2b6d2c" providerId="ADAL" clId="{C8CD330E-166F-4A6D-81B0-9D3AE866E427}" dt="2023-02-02T06:57:40.225" v="3082" actId="47"/>
        <pc:sldMkLst>
          <pc:docMk/>
          <pc:sldMk cId="2295506178" sldId="365"/>
        </pc:sldMkLst>
        <pc:picChg chg="add del mod">
          <ac:chgData name="Hiner, Julia A" userId="17c62254-f359-4a21-8ca6-de18ab2b6d2c" providerId="ADAL" clId="{C8CD330E-166F-4A6D-81B0-9D3AE866E427}" dt="2023-02-02T06:55:46.760" v="3074"/>
          <ac:picMkLst>
            <pc:docMk/>
            <pc:sldMk cId="2295506178" sldId="365"/>
            <ac:picMk id="3" creationId="{2173B67E-BD3E-46C5-A577-911BF1EB54D6}"/>
          </ac:picMkLst>
        </pc:picChg>
        <pc:picChg chg="add mod">
          <ac:chgData name="Hiner, Julia A" userId="17c62254-f359-4a21-8ca6-de18ab2b6d2c" providerId="ADAL" clId="{C8CD330E-166F-4A6D-81B0-9D3AE866E427}" dt="2023-02-02T06:55:46.811" v="3076"/>
          <ac:picMkLst>
            <pc:docMk/>
            <pc:sldMk cId="2295506178" sldId="365"/>
            <ac:picMk id="5" creationId="{3D48E725-8364-481C-8875-8562A01BC205}"/>
          </ac:picMkLst>
        </pc:picChg>
      </pc:sldChg>
      <pc:sldChg chg="addSp modSp add del modNotes">
        <pc:chgData name="Hiner, Julia A" userId="17c62254-f359-4a21-8ca6-de18ab2b6d2c" providerId="ADAL" clId="{C8CD330E-166F-4A6D-81B0-9D3AE866E427}" dt="2023-02-02T06:48:39.600" v="3033" actId="47"/>
        <pc:sldMkLst>
          <pc:docMk/>
          <pc:sldMk cId="1578025715" sldId="366"/>
        </pc:sldMkLst>
        <pc:picChg chg="add mod">
          <ac:chgData name="Hiner, Julia A" userId="17c62254-f359-4a21-8ca6-de18ab2b6d2c" providerId="ADAL" clId="{C8CD330E-166F-4A6D-81B0-9D3AE866E427}" dt="2023-02-02T06:48:17.441" v="3028"/>
          <ac:picMkLst>
            <pc:docMk/>
            <pc:sldMk cId="1578025715" sldId="366"/>
            <ac:picMk id="3" creationId="{C3A60BAB-61E8-49C7-8B88-898B74E41399}"/>
          </ac:picMkLst>
        </pc:picChg>
      </pc:sldChg>
      <pc:sldChg chg="addSp modSp add mod modNotes">
        <pc:chgData name="Hiner, Julia A" userId="17c62254-f359-4a21-8ca6-de18ab2b6d2c" providerId="ADAL" clId="{C8CD330E-166F-4A6D-81B0-9D3AE866E427}" dt="2023-02-02T07:11:18.574" v="3139" actId="14100"/>
        <pc:sldMkLst>
          <pc:docMk/>
          <pc:sldMk cId="1730536473" sldId="366"/>
        </pc:sldMkLst>
        <pc:picChg chg="add mod">
          <ac:chgData name="Hiner, Julia A" userId="17c62254-f359-4a21-8ca6-de18ab2b6d2c" providerId="ADAL" clId="{C8CD330E-166F-4A6D-81B0-9D3AE866E427}" dt="2023-02-02T07:11:18.574" v="3139" actId="14100"/>
          <ac:picMkLst>
            <pc:docMk/>
            <pc:sldMk cId="1730536473" sldId="366"/>
            <ac:picMk id="3" creationId="{0F2285C4-2146-48BE-B0AB-70AA3ECC8252}"/>
          </ac:picMkLst>
        </pc:picChg>
        <pc:picChg chg="add mod ord">
          <ac:chgData name="Hiner, Julia A" userId="17c62254-f359-4a21-8ca6-de18ab2b6d2c" providerId="ADAL" clId="{C8CD330E-166F-4A6D-81B0-9D3AE866E427}" dt="2023-02-02T07:09:35.882" v="3132" actId="166"/>
          <ac:picMkLst>
            <pc:docMk/>
            <pc:sldMk cId="1730536473" sldId="366"/>
            <ac:picMk id="4" creationId="{A813C322-3448-4DE0-A119-77DD620A29E9}"/>
          </ac:picMkLst>
        </pc:picChg>
      </pc:sldChg>
      <pc:sldChg chg="addSp modSp add mod ord modNotes">
        <pc:chgData name="Hiner, Julia A" userId="17c62254-f359-4a21-8ca6-de18ab2b6d2c" providerId="ADAL" clId="{C8CD330E-166F-4A6D-81B0-9D3AE866E427}" dt="2023-02-02T07:11:25.341" v="3140" actId="14100"/>
        <pc:sldMkLst>
          <pc:docMk/>
          <pc:sldMk cId="2334646425" sldId="367"/>
        </pc:sldMkLst>
        <pc:picChg chg="add mod">
          <ac:chgData name="Hiner, Julia A" userId="17c62254-f359-4a21-8ca6-de18ab2b6d2c" providerId="ADAL" clId="{C8CD330E-166F-4A6D-81B0-9D3AE866E427}" dt="2023-02-02T07:11:25.341" v="3140" actId="14100"/>
          <ac:picMkLst>
            <pc:docMk/>
            <pc:sldMk cId="2334646425" sldId="367"/>
            <ac:picMk id="3" creationId="{DB81FCF9-C675-46A0-BAA7-D9DC886C4478}"/>
          </ac:picMkLst>
        </pc:picChg>
        <pc:picChg chg="add mod ord">
          <ac:chgData name="Hiner, Julia A" userId="17c62254-f359-4a21-8ca6-de18ab2b6d2c" providerId="ADAL" clId="{C8CD330E-166F-4A6D-81B0-9D3AE866E427}" dt="2023-02-02T07:09:39.756" v="3133" actId="166"/>
          <ac:picMkLst>
            <pc:docMk/>
            <pc:sldMk cId="2334646425" sldId="367"/>
            <ac:picMk id="4" creationId="{40C19AF1-AAC3-4D35-BD1A-01A07D4BABD0}"/>
          </ac:picMkLst>
        </pc:picChg>
      </pc:sldChg>
      <pc:sldChg chg="addSp modSp add del modNotes">
        <pc:chgData name="Hiner, Julia A" userId="17c62254-f359-4a21-8ca6-de18ab2b6d2c" providerId="ADAL" clId="{C8CD330E-166F-4A6D-81B0-9D3AE866E427}" dt="2023-02-02T07:00:06.280" v="3094" actId="47"/>
        <pc:sldMkLst>
          <pc:docMk/>
          <pc:sldMk cId="2929720114" sldId="368"/>
        </pc:sldMkLst>
        <pc:picChg chg="add mod">
          <ac:chgData name="Hiner, Julia A" userId="17c62254-f359-4a21-8ca6-de18ab2b6d2c" providerId="ADAL" clId="{C8CD330E-166F-4A6D-81B0-9D3AE866E427}" dt="2023-02-02T06:54:19.925" v="3065"/>
          <ac:picMkLst>
            <pc:docMk/>
            <pc:sldMk cId="2929720114" sldId="368"/>
            <ac:picMk id="3" creationId="{0796642C-EEDB-4790-A67E-2D7FDF035B57}"/>
          </ac:picMkLst>
        </pc:picChg>
      </pc:sldChg>
      <pc:sldChg chg="addSp modSp add mod ord modNotes">
        <pc:chgData name="Hiner, Julia A" userId="17c62254-f359-4a21-8ca6-de18ab2b6d2c" providerId="ADAL" clId="{C8CD330E-166F-4A6D-81B0-9D3AE866E427}" dt="2023-02-02T07:12:00.166" v="3146" actId="14100"/>
        <pc:sldMkLst>
          <pc:docMk/>
          <pc:sldMk cId="2443449967" sldId="369"/>
        </pc:sldMkLst>
        <pc:picChg chg="add mod">
          <ac:chgData name="Hiner, Julia A" userId="17c62254-f359-4a21-8ca6-de18ab2b6d2c" providerId="ADAL" clId="{C8CD330E-166F-4A6D-81B0-9D3AE866E427}" dt="2023-02-02T07:12:00.166" v="3146" actId="14100"/>
          <ac:picMkLst>
            <pc:docMk/>
            <pc:sldMk cId="2443449967" sldId="369"/>
            <ac:picMk id="3" creationId="{AF0E9E42-2C3C-49C4-84AD-1208C14F951E}"/>
          </ac:picMkLst>
        </pc:picChg>
        <pc:picChg chg="add mod ord">
          <ac:chgData name="Hiner, Julia A" userId="17c62254-f359-4a21-8ca6-de18ab2b6d2c" providerId="ADAL" clId="{C8CD330E-166F-4A6D-81B0-9D3AE866E427}" dt="2023-02-02T07:09:56.394" v="3135" actId="166"/>
          <ac:picMkLst>
            <pc:docMk/>
            <pc:sldMk cId="2443449967" sldId="369"/>
            <ac:picMk id="4" creationId="{DEFC4FAD-5D20-4704-B246-4822A23E3516}"/>
          </ac:picMkLst>
        </pc:picChg>
      </pc:sldChg>
      <pc:sldChg chg="addSp modSp add del modNotes">
        <pc:chgData name="Hiner, Julia A" userId="17c62254-f359-4a21-8ca6-de18ab2b6d2c" providerId="ADAL" clId="{C8CD330E-166F-4A6D-81B0-9D3AE866E427}" dt="2023-02-02T06:57:41.264" v="3083" actId="47"/>
        <pc:sldMkLst>
          <pc:docMk/>
          <pc:sldMk cId="1543087971" sldId="370"/>
        </pc:sldMkLst>
        <pc:picChg chg="add mod">
          <ac:chgData name="Hiner, Julia A" userId="17c62254-f359-4a21-8ca6-de18ab2b6d2c" providerId="ADAL" clId="{C8CD330E-166F-4A6D-81B0-9D3AE866E427}" dt="2023-02-02T06:56:49.178" v="3079"/>
          <ac:picMkLst>
            <pc:docMk/>
            <pc:sldMk cId="1543087971" sldId="370"/>
            <ac:picMk id="3" creationId="{4A8005C6-42CB-4D7A-914C-BEE1FA7BDB48}"/>
          </ac:picMkLst>
        </pc:picChg>
      </pc:sldChg>
      <pc:sldChg chg="addSp modSp add mod modNotes">
        <pc:chgData name="Hiner, Julia A" userId="17c62254-f359-4a21-8ca6-de18ab2b6d2c" providerId="ADAL" clId="{C8CD330E-166F-4A6D-81B0-9D3AE866E427}" dt="2023-02-02T07:11:13.397" v="3138" actId="14100"/>
        <pc:sldMkLst>
          <pc:docMk/>
          <pc:sldMk cId="2515491344" sldId="370"/>
        </pc:sldMkLst>
        <pc:picChg chg="add mod">
          <ac:chgData name="Hiner, Julia A" userId="17c62254-f359-4a21-8ca6-de18ab2b6d2c" providerId="ADAL" clId="{C8CD330E-166F-4A6D-81B0-9D3AE866E427}" dt="2023-02-02T07:11:13.397" v="3138" actId="14100"/>
          <ac:picMkLst>
            <pc:docMk/>
            <pc:sldMk cId="2515491344" sldId="370"/>
            <ac:picMk id="3" creationId="{96EED17E-3D1A-4450-A01E-38158976BFB8}"/>
          </ac:picMkLst>
        </pc:picChg>
        <pc:picChg chg="add mod ord">
          <ac:chgData name="Hiner, Julia A" userId="17c62254-f359-4a21-8ca6-de18ab2b6d2c" providerId="ADAL" clId="{C8CD330E-166F-4A6D-81B0-9D3AE866E427}" dt="2023-02-02T07:09:32.391" v="3131" actId="166"/>
          <ac:picMkLst>
            <pc:docMk/>
            <pc:sldMk cId="2515491344" sldId="370"/>
            <ac:picMk id="4" creationId="{F95FA7BE-0387-4CA9-9F18-234F043DA2E7}"/>
          </ac:picMkLst>
        </pc:picChg>
      </pc:sldChg>
      <pc:sldChg chg="addSp delSp modSp add mod modNotes">
        <pc:chgData name="Hiner, Julia A" userId="17c62254-f359-4a21-8ca6-de18ab2b6d2c" providerId="ADAL" clId="{C8CD330E-166F-4A6D-81B0-9D3AE866E427}" dt="2023-02-02T07:11:54.272" v="3145" actId="14100"/>
        <pc:sldMkLst>
          <pc:docMk/>
          <pc:sldMk cId="2968290648" sldId="371"/>
        </pc:sldMkLst>
        <pc:picChg chg="add mod">
          <ac:chgData name="Hiner, Julia A" userId="17c62254-f359-4a21-8ca6-de18ab2b6d2c" providerId="ADAL" clId="{C8CD330E-166F-4A6D-81B0-9D3AE866E427}" dt="2023-02-02T07:11:54.272" v="3145" actId="14100"/>
          <ac:picMkLst>
            <pc:docMk/>
            <pc:sldMk cId="2968290648" sldId="371"/>
            <ac:picMk id="3" creationId="{F16D5E71-176B-4D17-AD30-3883690E819C}"/>
          </ac:picMkLst>
        </pc:picChg>
        <pc:picChg chg="add del mod ord">
          <ac:chgData name="Hiner, Julia A" userId="17c62254-f359-4a21-8ca6-de18ab2b6d2c" providerId="ADAL" clId="{C8CD330E-166F-4A6D-81B0-9D3AE866E427}" dt="2023-02-02T07:11:39.265" v="3141" actId="478"/>
          <ac:picMkLst>
            <pc:docMk/>
            <pc:sldMk cId="2968290648" sldId="371"/>
            <ac:picMk id="4" creationId="{48F24C51-D9B7-4903-BFD5-B645D55F995D}"/>
          </ac:picMkLst>
        </pc:picChg>
        <pc:picChg chg="add mod">
          <ac:chgData name="Hiner, Julia A" userId="17c62254-f359-4a21-8ca6-de18ab2b6d2c" providerId="ADAL" clId="{C8CD330E-166F-4A6D-81B0-9D3AE866E427}" dt="2023-02-02T07:11:39.750" v="3142"/>
          <ac:picMkLst>
            <pc:docMk/>
            <pc:sldMk cId="2968290648" sldId="371"/>
            <ac:picMk id="5" creationId="{D3E07938-CA76-4BB9-9D78-AE20DD9B651A}"/>
          </ac:picMkLst>
        </pc:picChg>
      </pc:sldChg>
      <pc:sldChg chg="addSp delSp modSp add del mod modNotes">
        <pc:chgData name="Hiner, Julia A" userId="17c62254-f359-4a21-8ca6-de18ab2b6d2c" providerId="ADAL" clId="{C8CD330E-166F-4A6D-81B0-9D3AE866E427}" dt="2023-02-02T07:01:38.605" v="3104" actId="47"/>
        <pc:sldMkLst>
          <pc:docMk/>
          <pc:sldMk cId="3763474387" sldId="371"/>
        </pc:sldMkLst>
        <pc:picChg chg="add del mod">
          <ac:chgData name="Hiner, Julia A" userId="17c62254-f359-4a21-8ca6-de18ab2b6d2c" providerId="ADAL" clId="{C8CD330E-166F-4A6D-81B0-9D3AE866E427}" dt="2023-02-02T07:01:36.023" v="3103" actId="478"/>
          <ac:picMkLst>
            <pc:docMk/>
            <pc:sldMk cId="3763474387" sldId="371"/>
            <ac:picMk id="3" creationId="{8B3CA249-2B59-4EB0-BFBC-DA0AD0F114BC}"/>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60C0AC9-BB71-42D4-AEFC-527476705EE8}" type="datetimeFigureOut">
              <a:rPr lang="en-US" smtClean="0"/>
              <a:t>12/12/2024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EA73D9-3401-457D-A685-393C8D603A86}" type="slidenum">
              <a:rPr lang="en-US" smtClean="0"/>
              <a:t>‹#›</a:t>
            </a:fld>
            <a:endParaRPr lang="en-US"/>
          </a:p>
        </p:txBody>
      </p:sp>
    </p:spTree>
    <p:extLst>
      <p:ext uri="{BB962C8B-B14F-4D97-AF65-F5344CB8AC3E}">
        <p14:creationId xmlns:p14="http://schemas.microsoft.com/office/powerpoint/2010/main" val="174890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What forms of mistreatment have you encountered in your clinical practice?
https://www.polleverywhere.com/multiple_choice_polls/EJ78WSehdWU8szVWAHq0d?state=opened&amp;flow=Default&amp;onscreen=persist</a:t>
            </a:r>
          </a:p>
        </p:txBody>
      </p:sp>
      <p:sp>
        <p:nvSpPr>
          <p:cNvPr id="4" name="Slide Number Placeholder 3"/>
          <p:cNvSpPr>
            <a:spLocks noGrp="1"/>
          </p:cNvSpPr>
          <p:nvPr>
            <p:ph type="sldNum" sz="quarter" idx="5"/>
          </p:nvPr>
        </p:nvSpPr>
        <p:spPr/>
        <p:txBody>
          <a:bodyPr/>
          <a:lstStyle/>
          <a:p>
            <a:fld id="{B8EA73D9-3401-457D-A685-393C8D603A86}" type="slidenum">
              <a:rPr lang="en-US" smtClean="0"/>
              <a:t>6</a:t>
            </a:fld>
            <a:endParaRPr lang="en-US"/>
          </a:p>
        </p:txBody>
      </p:sp>
      <p:sp>
        <p:nvSpPr>
          <p:cNvPr id="5" name="TextBox 4">
            <a:extLst>
              <a:ext uri="{FF2B5EF4-FFF2-40B4-BE49-F238E27FC236}">
                <a16:creationId xmlns:a16="http://schemas.microsoft.com/office/drawing/2014/main" id="{0B114AEE-0AD8-46E2-AB54-B96B37692CA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980494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D449CC-C094-4017-8460-18E56AB4BFB3}" type="slidenum">
              <a:rPr lang="en-US" smtClean="0"/>
              <a:t>10</a:t>
            </a:fld>
            <a:endParaRPr lang="en-US" dirty="0"/>
          </a:p>
        </p:txBody>
      </p:sp>
    </p:spTree>
    <p:extLst>
      <p:ext uri="{BB962C8B-B14F-4D97-AF65-F5344CB8AC3E}">
        <p14:creationId xmlns:p14="http://schemas.microsoft.com/office/powerpoint/2010/main" val="27096170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Physical Neglect
https://www.polleverywhere.com/clickable_images/UN37XmLgmMjDvjIH3gmeI</a:t>
            </a:r>
          </a:p>
        </p:txBody>
      </p:sp>
      <p:sp>
        <p:nvSpPr>
          <p:cNvPr id="4" name="Slide Number Placeholder 3"/>
          <p:cNvSpPr>
            <a:spLocks noGrp="1"/>
          </p:cNvSpPr>
          <p:nvPr>
            <p:ph type="sldNum" sz="quarter" idx="5"/>
          </p:nvPr>
        </p:nvSpPr>
        <p:spPr/>
        <p:txBody>
          <a:bodyPr/>
          <a:lstStyle/>
          <a:p>
            <a:fld id="{B8EA73D9-3401-457D-A685-393C8D603A86}" type="slidenum">
              <a:rPr lang="en-US" smtClean="0"/>
              <a:t>16</a:t>
            </a:fld>
            <a:endParaRPr lang="en-US"/>
          </a:p>
        </p:txBody>
      </p:sp>
      <p:sp>
        <p:nvSpPr>
          <p:cNvPr id="5" name="TextBox 4">
            <a:extLst>
              <a:ext uri="{FF2B5EF4-FFF2-40B4-BE49-F238E27FC236}">
                <a16:creationId xmlns:a16="http://schemas.microsoft.com/office/drawing/2014/main" id="{B16779FA-40A1-46B6-BBF1-DFFEC9FCF7A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1123196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Physical Neglect
https://www.polleverywhere.com/clickable_images/uINGMBYUDiA1YRLlp0WQd</a:t>
            </a:r>
          </a:p>
        </p:txBody>
      </p:sp>
      <p:sp>
        <p:nvSpPr>
          <p:cNvPr id="4" name="Slide Number Placeholder 3"/>
          <p:cNvSpPr>
            <a:spLocks noGrp="1"/>
          </p:cNvSpPr>
          <p:nvPr>
            <p:ph type="sldNum" sz="quarter" idx="5"/>
          </p:nvPr>
        </p:nvSpPr>
        <p:spPr/>
        <p:txBody>
          <a:bodyPr/>
          <a:lstStyle/>
          <a:p>
            <a:fld id="{B8EA73D9-3401-457D-A685-393C8D603A86}" type="slidenum">
              <a:rPr lang="en-US" smtClean="0"/>
              <a:t>18</a:t>
            </a:fld>
            <a:endParaRPr lang="en-US"/>
          </a:p>
        </p:txBody>
      </p:sp>
      <p:sp>
        <p:nvSpPr>
          <p:cNvPr id="5" name="TextBox 4">
            <a:extLst>
              <a:ext uri="{FF2B5EF4-FFF2-40B4-BE49-F238E27FC236}">
                <a16:creationId xmlns:a16="http://schemas.microsoft.com/office/drawing/2014/main" id="{FB84CF4C-7452-49AE-91B2-2067F94C39DA}"/>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775757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Mental Health Neglect
https://www.polleverywhere.com/clickable_images/XBVcKqGxmLNS6hUjHa4EH</a:t>
            </a:r>
          </a:p>
        </p:txBody>
      </p:sp>
      <p:sp>
        <p:nvSpPr>
          <p:cNvPr id="4" name="Slide Number Placeholder 3"/>
          <p:cNvSpPr>
            <a:spLocks noGrp="1"/>
          </p:cNvSpPr>
          <p:nvPr>
            <p:ph type="sldNum" sz="quarter" idx="5"/>
          </p:nvPr>
        </p:nvSpPr>
        <p:spPr/>
        <p:txBody>
          <a:bodyPr/>
          <a:lstStyle/>
          <a:p>
            <a:fld id="{B8EA73D9-3401-457D-A685-393C8D603A86}" type="slidenum">
              <a:rPr lang="en-US" smtClean="0"/>
              <a:t>20</a:t>
            </a:fld>
            <a:endParaRPr lang="en-US"/>
          </a:p>
        </p:txBody>
      </p:sp>
      <p:sp>
        <p:nvSpPr>
          <p:cNvPr id="5" name="TextBox 4">
            <a:extLst>
              <a:ext uri="{FF2B5EF4-FFF2-40B4-BE49-F238E27FC236}">
                <a16:creationId xmlns:a16="http://schemas.microsoft.com/office/drawing/2014/main" id="{A0203229-5C33-490A-BEAE-C6D8AF1BB27E}"/>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626647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Medical Neglect
https://www.polleverywhere.com/clickable_images/RSnkcDIt7V8CFYngEtLVC</a:t>
            </a:r>
          </a:p>
        </p:txBody>
      </p:sp>
      <p:sp>
        <p:nvSpPr>
          <p:cNvPr id="4" name="Slide Number Placeholder 3"/>
          <p:cNvSpPr>
            <a:spLocks noGrp="1"/>
          </p:cNvSpPr>
          <p:nvPr>
            <p:ph type="sldNum" sz="quarter" idx="5"/>
          </p:nvPr>
        </p:nvSpPr>
        <p:spPr/>
        <p:txBody>
          <a:bodyPr/>
          <a:lstStyle/>
          <a:p>
            <a:fld id="{B8EA73D9-3401-457D-A685-393C8D603A86}" type="slidenum">
              <a:rPr lang="en-US" smtClean="0"/>
              <a:t>22</a:t>
            </a:fld>
            <a:endParaRPr lang="en-US"/>
          </a:p>
        </p:txBody>
      </p:sp>
      <p:sp>
        <p:nvSpPr>
          <p:cNvPr id="5" name="TextBox 4">
            <a:extLst>
              <a:ext uri="{FF2B5EF4-FFF2-40B4-BE49-F238E27FC236}">
                <a16:creationId xmlns:a16="http://schemas.microsoft.com/office/drawing/2014/main" id="{9C12F337-0D45-4133-9C7D-192679651C62}"/>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52516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Caregiver Neglect and/or Emotional Abuse
https://www.polleverywhere.com/clickable_images/8XXFN0JcFrUG3YYeHbuL3</a:t>
            </a:r>
          </a:p>
        </p:txBody>
      </p:sp>
      <p:sp>
        <p:nvSpPr>
          <p:cNvPr id="4" name="Slide Number Placeholder 3"/>
          <p:cNvSpPr>
            <a:spLocks noGrp="1"/>
          </p:cNvSpPr>
          <p:nvPr>
            <p:ph type="sldNum" sz="quarter" idx="5"/>
          </p:nvPr>
        </p:nvSpPr>
        <p:spPr/>
        <p:txBody>
          <a:bodyPr/>
          <a:lstStyle/>
          <a:p>
            <a:fld id="{B8EA73D9-3401-457D-A685-393C8D603A86}" type="slidenum">
              <a:rPr lang="en-US" smtClean="0"/>
              <a:t>31</a:t>
            </a:fld>
            <a:endParaRPr lang="en-US"/>
          </a:p>
        </p:txBody>
      </p:sp>
      <p:sp>
        <p:nvSpPr>
          <p:cNvPr id="5" name="TextBox 4">
            <a:extLst>
              <a:ext uri="{FF2B5EF4-FFF2-40B4-BE49-F238E27FC236}">
                <a16:creationId xmlns:a16="http://schemas.microsoft.com/office/drawing/2014/main" id="{5A8CA273-A9B2-4D99-96F7-2222BAC563A5}"/>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56345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Click on: Financial Exploitation
https://www.polleverywhere.com/clickable_images/U4Kq8y8ZQMT6q4uMBUnTs</a:t>
            </a:r>
          </a:p>
        </p:txBody>
      </p:sp>
      <p:sp>
        <p:nvSpPr>
          <p:cNvPr id="4" name="Slide Number Placeholder 3"/>
          <p:cNvSpPr>
            <a:spLocks noGrp="1"/>
          </p:cNvSpPr>
          <p:nvPr>
            <p:ph type="sldNum" sz="quarter" idx="5"/>
          </p:nvPr>
        </p:nvSpPr>
        <p:spPr/>
        <p:txBody>
          <a:bodyPr/>
          <a:lstStyle/>
          <a:p>
            <a:fld id="{B8EA73D9-3401-457D-A685-393C8D603A86}" type="slidenum">
              <a:rPr lang="en-US" smtClean="0"/>
              <a:t>35</a:t>
            </a:fld>
            <a:endParaRPr lang="en-US"/>
          </a:p>
        </p:txBody>
      </p:sp>
      <p:sp>
        <p:nvSpPr>
          <p:cNvPr id="5" name="TextBox 4">
            <a:extLst>
              <a:ext uri="{FF2B5EF4-FFF2-40B4-BE49-F238E27FC236}">
                <a16:creationId xmlns:a16="http://schemas.microsoft.com/office/drawing/2014/main" id="{1332BECE-822F-489D-ADAC-8342F8E74A0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6419011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83589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015599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2830287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7373629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22219016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691516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117088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1375800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740531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1220204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E074CE2-302D-4B2C-A8A8-EACEBCA53CCE}" type="datetimeFigureOut">
              <a:rPr lang="en-US" smtClean="0"/>
              <a:t>12/12/2024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D18822D-AE5E-4156-92DD-1748B272970D}" type="slidenum">
              <a:rPr lang="en-US" smtClean="0"/>
              <a:t>‹#›</a:t>
            </a:fld>
            <a:endParaRPr lang="en-US" dirty="0"/>
          </a:p>
        </p:txBody>
      </p:sp>
    </p:spTree>
    <p:extLst>
      <p:ext uri="{BB962C8B-B14F-4D97-AF65-F5344CB8AC3E}">
        <p14:creationId xmlns:p14="http://schemas.microsoft.com/office/powerpoint/2010/main" val="357216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3000"/>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074CE2-302D-4B2C-A8A8-EACEBCA53CCE}" type="datetimeFigureOut">
              <a:rPr lang="en-US" smtClean="0"/>
              <a:t>12/12/2024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18822D-AE5E-4156-92DD-1748B272970D}" type="slidenum">
              <a:rPr lang="en-US" smtClean="0"/>
              <a:t>‹#›</a:t>
            </a:fld>
            <a:endParaRPr lang="en-US" dirty="0"/>
          </a:p>
        </p:txBody>
      </p:sp>
    </p:spTree>
    <p:extLst>
      <p:ext uri="{BB962C8B-B14F-4D97-AF65-F5344CB8AC3E}">
        <p14:creationId xmlns:p14="http://schemas.microsoft.com/office/powerpoint/2010/main" val="1666848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2.jpeg"/><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17.jpe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3.png"/><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5.xml"/><Relationship Id="rId5" Type="http://schemas.openxmlformats.org/officeDocument/2006/relationships/image" Target="../media/image3.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10" Type="http://schemas.openxmlformats.org/officeDocument/2006/relationships/image" Target="../media/image2.jpeg"/><Relationship Id="rId4" Type="http://schemas.openxmlformats.org/officeDocument/2006/relationships/image" Target="../media/image31.png"/><Relationship Id="rId9"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2.jpeg"/><Relationship Id="rId4" Type="http://schemas.openxmlformats.org/officeDocument/2006/relationships/image" Target="../media/image41.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6.xml"/><Relationship Id="rId5" Type="http://schemas.openxmlformats.org/officeDocument/2006/relationships/image" Target="../media/image3.png"/><Relationship Id="rId4" Type="http://schemas.openxmlformats.org/officeDocument/2006/relationships/image" Target="../media/image46.png"/></Relationships>
</file>

<file path=ppt/slides/_rels/slide32.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2.wdp"/><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8" Type="http://schemas.openxmlformats.org/officeDocument/2006/relationships/image" Target="../media/image19.png"/><Relationship Id="rId3" Type="http://schemas.microsoft.com/office/2007/relationships/hdphoto" Target="../media/hdphoto1.wdp"/><Relationship Id="rId7" Type="http://schemas.microsoft.com/office/2007/relationships/hdphoto" Target="../media/hdphoto4.wdp"/><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10" Type="http://schemas.openxmlformats.org/officeDocument/2006/relationships/image" Target="../media/image2.jpeg"/><Relationship Id="rId4" Type="http://schemas.openxmlformats.org/officeDocument/2006/relationships/image" Target="../media/image31.png"/><Relationship Id="rId9" Type="http://schemas.microsoft.com/office/2007/relationships/hdphoto" Target="../media/hdphoto2.wdp"/></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7.xml"/><Relationship Id="rId5" Type="http://schemas.openxmlformats.org/officeDocument/2006/relationships/image" Target="../media/image3.png"/><Relationship Id="rId4" Type="http://schemas.openxmlformats.org/officeDocument/2006/relationships/image" Target="../media/image48.png"/></Relationships>
</file>

<file path=ppt/slides/_rels/slide3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32.png"/><Relationship Id="rId1" Type="http://schemas.openxmlformats.org/officeDocument/2006/relationships/slideLayout" Target="../slideLayouts/slideLayout2.xml"/><Relationship Id="rId6" Type="http://schemas.openxmlformats.org/officeDocument/2006/relationships/image" Target="../media/image2.jpeg"/><Relationship Id="rId5" Type="http://schemas.microsoft.com/office/2007/relationships/hdphoto" Target="../media/hdphoto3.wdp"/><Relationship Id="rId4" Type="http://schemas.openxmlformats.org/officeDocument/2006/relationships/image" Target="../media/image31.pn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xabusehotline.org/Login/Default.aspx" TargetMode="Externa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22363"/>
            <a:ext cx="12192000" cy="1567049"/>
          </a:xfrm>
        </p:spPr>
        <p:txBody>
          <a:bodyPr/>
          <a:lstStyle/>
          <a:p>
            <a:r>
              <a:rPr lang="en-US" dirty="0">
                <a:latin typeface="Tahoma" panose="020B0604030504040204" pitchFamily="34" charset="0"/>
                <a:ea typeface="Tahoma" panose="020B0604030504040204" pitchFamily="34" charset="0"/>
                <a:cs typeface="Tahoma" panose="020B0604030504040204" pitchFamily="34" charset="0"/>
              </a:rPr>
              <a:t>Elder Mistreatment</a:t>
            </a:r>
          </a:p>
        </p:txBody>
      </p:sp>
      <p:sp>
        <p:nvSpPr>
          <p:cNvPr id="3" name="Subtitle 2"/>
          <p:cNvSpPr>
            <a:spLocks noGrp="1"/>
          </p:cNvSpPr>
          <p:nvPr>
            <p:ph type="subTitle" idx="1"/>
          </p:nvPr>
        </p:nvSpPr>
        <p:spPr>
          <a:xfrm>
            <a:off x="1505527" y="3712839"/>
            <a:ext cx="9144000" cy="2683199"/>
          </a:xfrm>
        </p:spPr>
        <p:txBody>
          <a:bodyPr>
            <a:normAutofit fontScale="92500" lnSpcReduction="20000"/>
          </a:bodyPr>
          <a:lstStyle/>
          <a:p>
            <a:r>
              <a:rPr lang="en-US" sz="3500" b="1" dirty="0">
                <a:latin typeface="Tahoma" panose="020B0604030504040204" pitchFamily="34" charset="0"/>
                <a:ea typeface="Tahoma" panose="020B0604030504040204" pitchFamily="34" charset="0"/>
                <a:cs typeface="Tahoma" panose="020B0604030504040204" pitchFamily="34" charset="0"/>
              </a:rPr>
              <a:t>Dr. Julia Hiner</a:t>
            </a:r>
          </a:p>
          <a:p>
            <a:r>
              <a:rPr lang="en-US" dirty="0">
                <a:latin typeface="Tahoma" panose="020B0604030504040204" pitchFamily="34" charset="0"/>
                <a:ea typeface="Tahoma" panose="020B0604030504040204" pitchFamily="34" charset="0"/>
                <a:cs typeface="Tahoma" panose="020B0604030504040204" pitchFamily="34" charset="0"/>
              </a:rPr>
              <a:t>Fellowship Program Director</a:t>
            </a:r>
          </a:p>
          <a:p>
            <a:r>
              <a:rPr lang="en-US" dirty="0">
                <a:latin typeface="Tahoma" panose="020B0604030504040204" pitchFamily="34" charset="0"/>
                <a:ea typeface="Tahoma" panose="020B0604030504040204" pitchFamily="34" charset="0"/>
                <a:cs typeface="Tahoma" panose="020B0604030504040204" pitchFamily="34" charset="0"/>
              </a:rPr>
              <a:t>Associate Professor</a:t>
            </a:r>
          </a:p>
          <a:p>
            <a:r>
              <a:rPr lang="en-US" dirty="0">
                <a:latin typeface="Tahoma" panose="020B0604030504040204" pitchFamily="34" charset="0"/>
                <a:ea typeface="Tahoma" panose="020B0604030504040204" pitchFamily="34" charset="0"/>
                <a:cs typeface="Tahoma" panose="020B0604030504040204" pitchFamily="34" charset="0"/>
              </a:rPr>
              <a:t>Joan &amp; Stanford Alexander Division of Geriatric &amp; Palliative Medicine</a:t>
            </a:r>
          </a:p>
          <a:p>
            <a:r>
              <a:rPr lang="en-US" dirty="0">
                <a:latin typeface="Tahoma" panose="020B0604030504040204" pitchFamily="34" charset="0"/>
                <a:ea typeface="Tahoma" panose="020B0604030504040204" pitchFamily="34" charset="0"/>
                <a:cs typeface="Tahoma" panose="020B0604030504040204" pitchFamily="34" charset="0"/>
              </a:rPr>
              <a:t>Department of Internal Medicine</a:t>
            </a:r>
          </a:p>
          <a:p>
            <a:r>
              <a:rPr lang="en-US" dirty="0">
                <a:latin typeface="Tahoma" panose="020B0604030504040204" pitchFamily="34" charset="0"/>
                <a:ea typeface="Tahoma" panose="020B0604030504040204" pitchFamily="34" charset="0"/>
                <a:cs typeface="Tahoma" panose="020B0604030504040204" pitchFamily="34" charset="0"/>
              </a:rPr>
              <a:t>McGovern Medical School</a:t>
            </a:r>
          </a:p>
          <a:p>
            <a:r>
              <a:rPr lang="en-US" dirty="0">
                <a:latin typeface="Tahoma" panose="020B0604030504040204" pitchFamily="34" charset="0"/>
                <a:ea typeface="Tahoma" panose="020B0604030504040204" pitchFamily="34" charset="0"/>
                <a:cs typeface="Tahoma" panose="020B0604030504040204" pitchFamily="34" charset="0"/>
              </a:rPr>
              <a:t>University of Texas Health Science Center Houston || UTHealth Houston</a:t>
            </a:r>
          </a:p>
        </p:txBody>
      </p:sp>
      <p:sp>
        <p:nvSpPr>
          <p:cNvPr id="4" name="Rectangle 3"/>
          <p:cNvSpPr/>
          <p:nvPr/>
        </p:nvSpPr>
        <p:spPr>
          <a:xfrm>
            <a:off x="-92364" y="6611779"/>
            <a:ext cx="12071927" cy="246221"/>
          </a:xfrm>
          <a:prstGeom prst="rect">
            <a:avLst/>
          </a:prstGeom>
        </p:spPr>
        <p:txBody>
          <a:bodyPr wrap="square">
            <a:spAutoFit/>
          </a:bodyPr>
          <a:lstStyle/>
          <a:p>
            <a:r>
              <a:rPr lang="en-US" sz="1000" dirty="0">
                <a:solidFill>
                  <a:schemeClr val="bg1"/>
                </a:solidFill>
              </a:rPr>
              <a:t>https://www.dolmanlaw.com/wp-content/uploads/2016/11/Learning-about-elder-abuse-300x200.jpg</a:t>
            </a:r>
          </a:p>
        </p:txBody>
      </p:sp>
      <p:pic>
        <p:nvPicPr>
          <p:cNvPr id="5" name="Picture 4">
            <a:extLst>
              <a:ext uri="{FF2B5EF4-FFF2-40B4-BE49-F238E27FC236}">
                <a16:creationId xmlns:a16="http://schemas.microsoft.com/office/drawing/2014/main" id="{5AF45AE1-B147-4970-A618-B7D36E3750E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6" name="Picture 5">
            <a:extLst>
              <a:ext uri="{FF2B5EF4-FFF2-40B4-BE49-F238E27FC236}">
                <a16:creationId xmlns:a16="http://schemas.microsoft.com/office/drawing/2014/main" id="{1C5E6A61-F6CC-45C4-AE4D-7E5285910BBE}"/>
              </a:ext>
            </a:extLst>
          </p:cNvPr>
          <p:cNvPicPr>
            <a:picLocks noChangeAspect="1"/>
          </p:cNvPicPr>
          <p:nvPr/>
        </p:nvPicPr>
        <p:blipFill>
          <a:blip r:embed="rId3"/>
          <a:stretch>
            <a:fillRect/>
          </a:stretch>
        </p:blipFill>
        <p:spPr>
          <a:xfrm>
            <a:off x="0" y="258203"/>
            <a:ext cx="2600000" cy="2590476"/>
          </a:xfrm>
          <a:prstGeom prst="rect">
            <a:avLst/>
          </a:prstGeom>
        </p:spPr>
      </p:pic>
      <p:sp>
        <p:nvSpPr>
          <p:cNvPr id="7" name="TextBox 6">
            <a:extLst>
              <a:ext uri="{FF2B5EF4-FFF2-40B4-BE49-F238E27FC236}">
                <a16:creationId xmlns:a16="http://schemas.microsoft.com/office/drawing/2014/main" id="{80FB8976-FF32-4529-80AC-A869E1A03FAE}"/>
              </a:ext>
            </a:extLst>
          </p:cNvPr>
          <p:cNvSpPr txBox="1"/>
          <p:nvPr/>
        </p:nvSpPr>
        <p:spPr>
          <a:xfrm>
            <a:off x="0" y="-75920"/>
            <a:ext cx="2570255" cy="369332"/>
          </a:xfrm>
          <a:prstGeom prst="rect">
            <a:avLst/>
          </a:prstGeom>
          <a:noFill/>
        </p:spPr>
        <p:txBody>
          <a:bodyPr wrap="none" rtlCol="0">
            <a:spAutoFit/>
          </a:bodyPr>
          <a:lstStyle/>
          <a:p>
            <a:pPr algn="ctr"/>
            <a:r>
              <a:rPr lang="en-US" dirty="0"/>
              <a:t>www.PollEv.com/learners</a:t>
            </a:r>
          </a:p>
        </p:txBody>
      </p:sp>
    </p:spTree>
    <p:extLst>
      <p:ext uri="{BB962C8B-B14F-4D97-AF65-F5344CB8AC3E}">
        <p14:creationId xmlns:p14="http://schemas.microsoft.com/office/powerpoint/2010/main" val="66667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50092-4849-4D99-8D74-2B87302DE6BB}"/>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Risk Factors</a:t>
            </a:r>
          </a:p>
        </p:txBody>
      </p:sp>
      <p:sp>
        <p:nvSpPr>
          <p:cNvPr id="3" name="Content Placeholder 2">
            <a:extLst>
              <a:ext uri="{FF2B5EF4-FFF2-40B4-BE49-F238E27FC236}">
                <a16:creationId xmlns:a16="http://schemas.microsoft.com/office/drawing/2014/main" id="{8FD334BE-6D12-4850-B32F-02EB9B784CB8}"/>
              </a:ext>
            </a:extLst>
          </p:cNvPr>
          <p:cNvSpPr>
            <a:spLocks noGrp="1"/>
          </p:cNvSpPr>
          <p:nvPr>
            <p:ph idx="1"/>
          </p:nvPr>
        </p:nvSpPr>
        <p:spPr>
          <a:xfrm>
            <a:off x="838200" y="1825624"/>
            <a:ext cx="10515600" cy="4764067"/>
          </a:xfrm>
        </p:spPr>
        <p:txBody>
          <a:bodyPr>
            <a:normAutofit fontScale="77500" lnSpcReduction="20000"/>
          </a:bodyPr>
          <a:lstStyle/>
          <a:p>
            <a:r>
              <a:rPr lang="en-US" dirty="0">
                <a:latin typeface="Tahoma" panose="020B0604030504040204" pitchFamily="34" charset="0"/>
                <a:ea typeface="Tahoma" panose="020B0604030504040204" pitchFamily="34" charset="0"/>
                <a:cs typeface="Tahoma" panose="020B0604030504040204" pitchFamily="34" charset="0"/>
              </a:rPr>
              <a:t>Age</a:t>
            </a:r>
          </a:p>
          <a:p>
            <a:r>
              <a:rPr lang="en-US" dirty="0">
                <a:latin typeface="Tahoma" panose="020B0604030504040204" pitchFamily="34" charset="0"/>
                <a:ea typeface="Tahoma" panose="020B0604030504040204" pitchFamily="34" charset="0"/>
                <a:cs typeface="Tahoma" panose="020B0604030504040204" pitchFamily="34" charset="0"/>
              </a:rPr>
              <a:t>Female</a:t>
            </a:r>
          </a:p>
          <a:p>
            <a:r>
              <a:rPr lang="en-US" dirty="0">
                <a:latin typeface="Tahoma" panose="020B0604030504040204" pitchFamily="34" charset="0"/>
                <a:ea typeface="Tahoma" panose="020B0604030504040204" pitchFamily="34" charset="0"/>
                <a:cs typeface="Tahoma" panose="020B0604030504040204" pitchFamily="34" charset="0"/>
              </a:rPr>
              <a:t>Low socioeconomic status</a:t>
            </a:r>
          </a:p>
          <a:p>
            <a:r>
              <a:rPr lang="en-US" dirty="0">
                <a:latin typeface="Tahoma" panose="020B0604030504040204" pitchFamily="34" charset="0"/>
                <a:ea typeface="Tahoma" panose="020B0604030504040204" pitchFamily="34" charset="0"/>
                <a:cs typeface="Tahoma" panose="020B0604030504040204" pitchFamily="34" charset="0"/>
              </a:rPr>
              <a:t>Non-white race</a:t>
            </a:r>
          </a:p>
          <a:p>
            <a:r>
              <a:rPr lang="en-US" dirty="0">
                <a:latin typeface="Tahoma" panose="020B0604030504040204" pitchFamily="34" charset="0"/>
                <a:ea typeface="Tahoma" panose="020B0604030504040204" pitchFamily="34" charset="0"/>
                <a:cs typeface="Tahoma" panose="020B0604030504040204" pitchFamily="34" charset="0"/>
              </a:rPr>
              <a:t>Cognitive impairment </a:t>
            </a:r>
          </a:p>
          <a:p>
            <a:r>
              <a:rPr lang="en-US" dirty="0">
                <a:latin typeface="Tahoma" panose="020B0604030504040204" pitchFamily="34" charset="0"/>
                <a:ea typeface="Tahoma" panose="020B0604030504040204" pitchFamily="34" charset="0"/>
                <a:cs typeface="Tahoma" panose="020B0604030504040204" pitchFamily="34" charset="0"/>
              </a:rPr>
              <a:t>Decisional incapacity</a:t>
            </a:r>
          </a:p>
          <a:p>
            <a:r>
              <a:rPr lang="en-US" dirty="0">
                <a:latin typeface="Tahoma" panose="020B0604030504040204" pitchFamily="34" charset="0"/>
                <a:ea typeface="Tahoma" panose="020B0604030504040204" pitchFamily="34" charset="0"/>
                <a:cs typeface="Tahoma" panose="020B0604030504040204" pitchFamily="34" charset="0"/>
              </a:rPr>
              <a:t>Neuropsychiatric behaviors </a:t>
            </a:r>
          </a:p>
          <a:p>
            <a:pPr lvl="1"/>
            <a:r>
              <a:rPr lang="en-US" dirty="0">
                <a:latin typeface="Tahoma" panose="020B0604030504040204" pitchFamily="34" charset="0"/>
                <a:ea typeface="Tahoma" panose="020B0604030504040204" pitchFamily="34" charset="0"/>
                <a:cs typeface="Tahoma" panose="020B0604030504040204" pitchFamily="34" charset="0"/>
              </a:rPr>
              <a:t>(e.g., agitation, aggression)</a:t>
            </a:r>
          </a:p>
          <a:p>
            <a:r>
              <a:rPr lang="en-US" dirty="0">
                <a:latin typeface="Tahoma" panose="020B0604030504040204" pitchFamily="34" charset="0"/>
                <a:ea typeface="Tahoma" panose="020B0604030504040204" pitchFamily="34" charset="0"/>
                <a:cs typeface="Tahoma" panose="020B0604030504040204" pitchFamily="34" charset="0"/>
              </a:rPr>
              <a:t>Functionally dependent</a:t>
            </a:r>
          </a:p>
          <a:p>
            <a:r>
              <a:rPr lang="en-US" dirty="0">
                <a:latin typeface="Tahoma" panose="020B0604030504040204" pitchFamily="34" charset="0"/>
                <a:ea typeface="Tahoma" panose="020B0604030504040204" pitchFamily="34" charset="0"/>
                <a:cs typeface="Tahoma" panose="020B0604030504040204" pitchFamily="34" charset="0"/>
              </a:rPr>
              <a:t>Interpersonal violence</a:t>
            </a:r>
          </a:p>
          <a:p>
            <a:r>
              <a:rPr lang="en-US" dirty="0">
                <a:latin typeface="Tahoma" panose="020B0604030504040204" pitchFamily="34" charset="0"/>
                <a:ea typeface="Tahoma" panose="020B0604030504040204" pitchFamily="34" charset="0"/>
                <a:cs typeface="Tahoma" panose="020B0604030504040204" pitchFamily="34" charset="0"/>
              </a:rPr>
              <a:t>Traumatic events</a:t>
            </a:r>
          </a:p>
          <a:p>
            <a:r>
              <a:rPr lang="en-US" dirty="0">
                <a:latin typeface="Tahoma" panose="020B0604030504040204" pitchFamily="34" charset="0"/>
                <a:ea typeface="Tahoma" panose="020B0604030504040204" pitchFamily="34" charset="0"/>
                <a:cs typeface="Tahoma" panose="020B0604030504040204" pitchFamily="34" charset="0"/>
              </a:rPr>
              <a:t>Substance use</a:t>
            </a:r>
          </a:p>
          <a:p>
            <a:r>
              <a:rPr lang="en-US" dirty="0">
                <a:latin typeface="Tahoma" panose="020B0604030504040204" pitchFamily="34" charset="0"/>
                <a:ea typeface="Tahoma" panose="020B0604030504040204" pitchFamily="34" charset="0"/>
                <a:cs typeface="Tahoma" panose="020B0604030504040204" pitchFamily="34" charset="0"/>
              </a:rPr>
              <a:t>Long-term caregiving needs</a:t>
            </a:r>
          </a:p>
          <a:p>
            <a:pPr marL="0" indent="0">
              <a:buNone/>
            </a:pPr>
            <a:endParaRPr lang="en-US" dirty="0"/>
          </a:p>
        </p:txBody>
      </p:sp>
      <p:pic>
        <p:nvPicPr>
          <p:cNvPr id="5" name="Picture 4">
            <a:extLst>
              <a:ext uri="{FF2B5EF4-FFF2-40B4-BE49-F238E27FC236}">
                <a16:creationId xmlns:a16="http://schemas.microsoft.com/office/drawing/2014/main" id="{0A6F34AD-CBF3-4B36-B840-8DEF2D7BF7B1}"/>
              </a:ext>
            </a:extLst>
          </p:cNvPr>
          <p:cNvPicPr>
            <a:picLocks noChangeAspect="1"/>
          </p:cNvPicPr>
          <p:nvPr/>
        </p:nvPicPr>
        <p:blipFill>
          <a:blip r:embed="rId3"/>
          <a:stretch>
            <a:fillRect/>
          </a:stretch>
        </p:blipFill>
        <p:spPr>
          <a:xfrm>
            <a:off x="6027938" y="268308"/>
            <a:ext cx="2476869" cy="3216712"/>
          </a:xfrm>
          <a:prstGeom prst="rect">
            <a:avLst/>
          </a:prstGeom>
        </p:spPr>
      </p:pic>
      <p:pic>
        <p:nvPicPr>
          <p:cNvPr id="2052" name="Picture 4" descr="How to Respond to Anger and Aggression in Dementia">
            <a:extLst>
              <a:ext uri="{FF2B5EF4-FFF2-40B4-BE49-F238E27FC236}">
                <a16:creationId xmlns:a16="http://schemas.microsoft.com/office/drawing/2014/main" id="{919257BA-0023-4C25-8694-A02CA88F4B2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83614" y="2456113"/>
            <a:ext cx="3891379" cy="21889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6 Tips for Managing Dementia and Alcohol Abuse – DailyCaring">
            <a:extLst>
              <a:ext uri="{FF2B5EF4-FFF2-40B4-BE49-F238E27FC236}">
                <a16:creationId xmlns:a16="http://schemas.microsoft.com/office/drawing/2014/main" id="{DBF2CD98-307E-4354-A469-F0ABA815CD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1095" y="4333820"/>
            <a:ext cx="3891379" cy="22558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CBCF7A9D-375F-40E5-8399-915536F6C8B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
        <p:nvSpPr>
          <p:cNvPr id="4" name="TextBox 3">
            <a:extLst>
              <a:ext uri="{FF2B5EF4-FFF2-40B4-BE49-F238E27FC236}">
                <a16:creationId xmlns:a16="http://schemas.microsoft.com/office/drawing/2014/main" id="{F3E0DF99-71D7-4C6E-A0D8-3AC0AC55E444}"/>
              </a:ext>
            </a:extLst>
          </p:cNvPr>
          <p:cNvSpPr txBox="1"/>
          <p:nvPr/>
        </p:nvSpPr>
        <p:spPr>
          <a:xfrm>
            <a:off x="1069702" y="3902933"/>
            <a:ext cx="10515600" cy="430887"/>
          </a:xfrm>
          <a:prstGeom prst="rect">
            <a:avLst/>
          </a:prstGeom>
          <a:noFill/>
        </p:spPr>
        <p:txBody>
          <a:bodyPr wrap="square" rtlCol="0">
            <a:spAutoFit/>
          </a:bodyPr>
          <a:lstStyle/>
          <a:p>
            <a:r>
              <a:rPr lang="en-US" sz="2200" strike="sngStrike" dirty="0">
                <a:solidFill>
                  <a:srgbClr val="FF0000"/>
                </a:solidFill>
                <a:latin typeface="Tahoma" panose="020B0604030504040204" pitchFamily="34" charset="0"/>
                <a:ea typeface="Tahoma" panose="020B0604030504040204" pitchFamily="34" charset="0"/>
                <a:cs typeface="Tahoma" panose="020B0604030504040204" pitchFamily="34" charset="0"/>
              </a:rPr>
              <a:t>Neuropsychiatric behaviors</a:t>
            </a:r>
            <a:r>
              <a:rPr lang="en-US" sz="2200" dirty="0">
                <a:solidFill>
                  <a:srgbClr val="FF0000"/>
                </a:solidFill>
                <a:latin typeface="Tahoma" panose="020B0604030504040204" pitchFamily="34" charset="0"/>
                <a:ea typeface="Tahoma" panose="020B0604030504040204" pitchFamily="34" charset="0"/>
                <a:cs typeface="Tahoma" panose="020B0604030504040204" pitchFamily="34" charset="0"/>
              </a:rPr>
              <a:t> ... </a:t>
            </a:r>
            <a:r>
              <a:rPr lang="en-US" sz="2200" b="1" i="1" dirty="0">
                <a:solidFill>
                  <a:srgbClr val="FF0000"/>
                </a:solidFill>
                <a:highlight>
                  <a:srgbClr val="FFFF00"/>
                </a:highlight>
                <a:latin typeface="Tahoma" panose="020B0604030504040204" pitchFamily="34" charset="0"/>
                <a:ea typeface="Tahoma" panose="020B0604030504040204" pitchFamily="34" charset="0"/>
                <a:cs typeface="Tahoma" panose="020B0604030504040204" pitchFamily="34" charset="0"/>
              </a:rPr>
              <a:t>Manifestations of suffering </a:t>
            </a:r>
            <a:r>
              <a:rPr lang="en-US" sz="2200" b="1" i="1" strike="sngStrike" dirty="0">
                <a:solidFill>
                  <a:srgbClr val="FF0000"/>
                </a:solidFill>
                <a:highlight>
                  <a:srgbClr val="FFFF00"/>
                </a:highlight>
                <a:latin typeface="Tahoma" panose="020B0604030504040204" pitchFamily="34" charset="0"/>
                <a:ea typeface="Tahoma" panose="020B0604030504040204" pitchFamily="34" charset="0"/>
                <a:cs typeface="Tahoma" panose="020B0604030504040204" pitchFamily="34" charset="0"/>
              </a:rPr>
              <a:t> </a:t>
            </a:r>
          </a:p>
        </p:txBody>
      </p:sp>
    </p:spTree>
    <p:extLst>
      <p:ext uri="{BB962C8B-B14F-4D97-AF65-F5344CB8AC3E}">
        <p14:creationId xmlns:p14="http://schemas.microsoft.com/office/powerpoint/2010/main" val="2986313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37F-0F54-4A4E-9B2C-50A705BF61C8}"/>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Caregiver Risk Factors</a:t>
            </a:r>
          </a:p>
        </p:txBody>
      </p:sp>
      <p:sp>
        <p:nvSpPr>
          <p:cNvPr id="3" name="Content Placeholder 2">
            <a:extLst>
              <a:ext uri="{FF2B5EF4-FFF2-40B4-BE49-F238E27FC236}">
                <a16:creationId xmlns:a16="http://schemas.microsoft.com/office/drawing/2014/main" id="{8CA236BB-83B8-4265-A141-88F97C3A5026}"/>
              </a:ext>
            </a:extLst>
          </p:cNvPr>
          <p:cNvSpPr>
            <a:spLocks noGrp="1"/>
          </p:cNvSpPr>
          <p:nvPr>
            <p:ph idx="1"/>
          </p:nvPr>
        </p:nvSpPr>
        <p:spPr>
          <a:xfrm>
            <a:off x="838200" y="1825624"/>
            <a:ext cx="10515600" cy="4835057"/>
          </a:xfrm>
        </p:spPr>
        <p:txBody>
          <a:bodyPr>
            <a:normAutofit fontScale="77500" lnSpcReduction="20000"/>
          </a:bodyPr>
          <a:lstStyle/>
          <a:p>
            <a:pPr marL="0" indent="0">
              <a:buNone/>
            </a:pPr>
            <a:r>
              <a:rPr lang="en-US" b="1" u="sng" dirty="0">
                <a:latin typeface="Tahoma" panose="020B0604030504040204" pitchFamily="34" charset="0"/>
                <a:ea typeface="Tahoma" panose="020B0604030504040204" pitchFamily="34" charset="0"/>
                <a:cs typeface="Tahoma" panose="020B0604030504040204" pitchFamily="34" charset="0"/>
              </a:rPr>
              <a:t>Known</a:t>
            </a:r>
            <a:r>
              <a:rPr lang="en-US" dirty="0">
                <a:latin typeface="Tahoma" panose="020B0604030504040204" pitchFamily="34" charset="0"/>
                <a:ea typeface="Tahoma" panose="020B0604030504040204" pitchFamily="34" charset="0"/>
                <a:cs typeface="Tahoma" panose="020B0604030504040204" pitchFamily="34" charset="0"/>
              </a:rPr>
              <a:t> perpetrators: 60% are family members</a:t>
            </a:r>
          </a:p>
          <a:p>
            <a:r>
              <a:rPr lang="en-US" dirty="0">
                <a:latin typeface="Tahoma" panose="020B0604030504040204" pitchFamily="34" charset="0"/>
                <a:ea typeface="Tahoma" panose="020B0604030504040204" pitchFamily="34" charset="0"/>
                <a:cs typeface="Tahoma" panose="020B0604030504040204" pitchFamily="34" charset="0"/>
              </a:rPr>
              <a:t>Substance use</a:t>
            </a:r>
          </a:p>
          <a:p>
            <a:r>
              <a:rPr lang="en-US" dirty="0">
                <a:latin typeface="Tahoma" panose="020B0604030504040204" pitchFamily="34" charset="0"/>
                <a:ea typeface="Tahoma" panose="020B0604030504040204" pitchFamily="34" charset="0"/>
                <a:cs typeface="Tahoma" panose="020B0604030504040204" pitchFamily="34" charset="0"/>
              </a:rPr>
              <a:t>Mental health diagnoses</a:t>
            </a:r>
          </a:p>
          <a:p>
            <a:r>
              <a:rPr lang="en-US" dirty="0">
                <a:latin typeface="Tahoma" panose="020B0604030504040204" pitchFamily="34" charset="0"/>
                <a:ea typeface="Tahoma" panose="020B0604030504040204" pitchFamily="34" charset="0"/>
                <a:cs typeface="Tahoma" panose="020B0604030504040204" pitchFamily="34" charset="0"/>
              </a:rPr>
              <a:t>Financial dependence</a:t>
            </a:r>
          </a:p>
          <a:p>
            <a:r>
              <a:rPr lang="en-US" dirty="0">
                <a:latin typeface="Tahoma" panose="020B0604030504040204" pitchFamily="34" charset="0"/>
                <a:ea typeface="Tahoma" panose="020B0604030504040204" pitchFamily="34" charset="0"/>
                <a:cs typeface="Tahoma" panose="020B0604030504040204" pitchFamily="34" charset="0"/>
              </a:rPr>
              <a:t>Childhood abuse</a:t>
            </a:r>
          </a:p>
          <a:p>
            <a:r>
              <a:rPr lang="en-US" dirty="0">
                <a:latin typeface="Tahoma" panose="020B0604030504040204" pitchFamily="34" charset="0"/>
                <a:ea typeface="Tahoma" panose="020B0604030504040204" pitchFamily="34" charset="0"/>
                <a:cs typeface="Tahoma" panose="020B0604030504040204" pitchFamily="34" charset="0"/>
              </a:rPr>
              <a:t>History of violence</a:t>
            </a:r>
          </a:p>
          <a:p>
            <a:r>
              <a:rPr lang="en-US" dirty="0">
                <a:latin typeface="Tahoma" panose="020B0604030504040204" pitchFamily="34" charset="0"/>
                <a:ea typeface="Tahoma" panose="020B0604030504040204" pitchFamily="34" charset="0"/>
                <a:cs typeface="Tahoma" panose="020B0604030504040204" pitchFamily="34" charset="0"/>
              </a:rPr>
              <a:t>Excessive workload</a:t>
            </a:r>
          </a:p>
          <a:p>
            <a:endParaRPr lang="en-US" dirty="0">
              <a:latin typeface="Tahoma" panose="020B0604030504040204" pitchFamily="34" charset="0"/>
              <a:ea typeface="Tahoma" panose="020B0604030504040204" pitchFamily="34" charset="0"/>
              <a:cs typeface="Tahoma" panose="020B0604030504040204" pitchFamily="34" charset="0"/>
            </a:endParaRPr>
          </a:p>
          <a:p>
            <a:pPr marL="0" indent="0">
              <a:buNone/>
            </a:pPr>
            <a:r>
              <a:rPr lang="en-US" b="1" u="sng" dirty="0">
                <a:latin typeface="Tahoma" panose="020B0604030504040204" pitchFamily="34" charset="0"/>
                <a:ea typeface="Tahoma" panose="020B0604030504040204" pitchFamily="34" charset="0"/>
                <a:cs typeface="Tahoma" panose="020B0604030504040204" pitchFamily="34" charset="0"/>
              </a:rPr>
              <a:t>Known</a:t>
            </a:r>
            <a:r>
              <a:rPr lang="en-US" dirty="0">
                <a:latin typeface="Tahoma" panose="020B0604030504040204" pitchFamily="34" charset="0"/>
                <a:ea typeface="Tahoma" panose="020B0604030504040204" pitchFamily="34" charset="0"/>
                <a:cs typeface="Tahoma" panose="020B0604030504040204" pitchFamily="34" charset="0"/>
              </a:rPr>
              <a:t> perpetrators: 2/3 nursing home workers </a:t>
            </a:r>
            <a:r>
              <a:rPr lang="en-US" u="sng" dirty="0">
                <a:latin typeface="Tahoma" panose="020B0604030504040204" pitchFamily="34" charset="0"/>
                <a:ea typeface="Tahoma" panose="020B0604030504040204" pitchFamily="34" charset="0"/>
                <a:cs typeface="Tahoma" panose="020B0604030504040204" pitchFamily="34" charset="0"/>
              </a:rPr>
              <a:t>admit</a:t>
            </a:r>
            <a:r>
              <a:rPr lang="en-US" dirty="0">
                <a:latin typeface="Tahoma" panose="020B0604030504040204" pitchFamily="34" charset="0"/>
                <a:ea typeface="Tahoma" panose="020B0604030504040204" pitchFamily="34" charset="0"/>
                <a:cs typeface="Tahoma" panose="020B0604030504040204" pitchFamily="34" charset="0"/>
              </a:rPr>
              <a:t> to mistreatment</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In nursing homes:</a:t>
            </a:r>
          </a:p>
          <a:p>
            <a:r>
              <a:rPr lang="en-US" dirty="0">
                <a:latin typeface="Tahoma" panose="020B0604030504040204" pitchFamily="34" charset="0"/>
                <a:ea typeface="Tahoma" panose="020B0604030504040204" pitchFamily="34" charset="0"/>
                <a:cs typeface="Tahoma" panose="020B0604030504040204" pitchFamily="34" charset="0"/>
              </a:rPr>
              <a:t>Negative attitudes about aging / older adults</a:t>
            </a:r>
          </a:p>
          <a:p>
            <a:r>
              <a:rPr lang="en-US" dirty="0">
                <a:latin typeface="Tahoma" panose="020B0604030504040204" pitchFamily="34" charset="0"/>
                <a:ea typeface="Tahoma" panose="020B0604030504040204" pitchFamily="34" charset="0"/>
                <a:cs typeface="Tahoma" panose="020B0604030504040204" pitchFamily="34" charset="0"/>
              </a:rPr>
              <a:t>Low pay/status</a:t>
            </a:r>
          </a:p>
          <a:p>
            <a:r>
              <a:rPr lang="en-US" dirty="0">
                <a:latin typeface="Tahoma" panose="020B0604030504040204" pitchFamily="34" charset="0"/>
                <a:ea typeface="Tahoma" panose="020B0604030504040204" pitchFamily="34" charset="0"/>
                <a:cs typeface="Tahoma" panose="020B0604030504040204" pitchFamily="34" charset="0"/>
              </a:rPr>
              <a:t>Low morale</a:t>
            </a:r>
          </a:p>
          <a:p>
            <a:pPr lvl="1"/>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1893857E-B325-4E34-8D76-02659C7C5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8194" name="Picture 2" descr="Why is everybody so angry? – KIWANIS ...">
            <a:extLst>
              <a:ext uri="{FF2B5EF4-FFF2-40B4-BE49-F238E27FC236}">
                <a16:creationId xmlns:a16="http://schemas.microsoft.com/office/drawing/2014/main" id="{C6FB7234-FFA3-4277-A91E-8EC9C5229E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2997" y="1293827"/>
            <a:ext cx="3786338" cy="2949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1522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Consequences</a:t>
            </a:r>
          </a:p>
        </p:txBody>
      </p:sp>
      <p:pic>
        <p:nvPicPr>
          <p:cNvPr id="2050" name="Picture 2" descr="Old age sickness: Harvard scientist David Sinclair say 'old age na disease',  fit get cure - BBC News Pidgin">
            <a:extLst>
              <a:ext uri="{FF2B5EF4-FFF2-40B4-BE49-F238E27FC236}">
                <a16:creationId xmlns:a16="http://schemas.microsoft.com/office/drawing/2014/main" id="{6E835C6A-FDB1-4B5B-BB55-059686D00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6302" y="737021"/>
            <a:ext cx="6096000" cy="3429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ubSpot is Too Expensive. Try Using This Stack Instead | Nutshell">
            <a:extLst>
              <a:ext uri="{FF2B5EF4-FFF2-40B4-BE49-F238E27FC236}">
                <a16:creationId xmlns:a16="http://schemas.microsoft.com/office/drawing/2014/main" id="{FD79E390-C0A5-4328-B51B-2B1A579DB2C5}"/>
              </a:ext>
            </a:extLst>
          </p:cNvPr>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65333" y="1532662"/>
            <a:ext cx="645901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203274F1-9E42-47FB-95F0-D4BD0097964E}"/>
              </a:ext>
            </a:extLst>
          </p:cNvPr>
          <p:cNvPicPr>
            <a:picLocks noChangeAspect="1"/>
          </p:cNvPicPr>
          <p:nvPr/>
        </p:nvPicPr>
        <p:blipFill>
          <a:blip r:embed="rId4"/>
          <a:stretch>
            <a:fillRect/>
          </a:stretch>
        </p:blipFill>
        <p:spPr>
          <a:xfrm>
            <a:off x="5113913" y="2352090"/>
            <a:ext cx="5652348" cy="3824095"/>
          </a:xfrm>
          <a:prstGeom prst="rect">
            <a:avLst/>
          </a:prstGeom>
        </p:spPr>
      </p:pic>
      <p:pic>
        <p:nvPicPr>
          <p:cNvPr id="2054" name="Picture 6" descr="Caregiver">
            <a:extLst>
              <a:ext uri="{FF2B5EF4-FFF2-40B4-BE49-F238E27FC236}">
                <a16:creationId xmlns:a16="http://schemas.microsoft.com/office/drawing/2014/main" id="{04F1D9B7-31AF-48D8-82F7-B6E581BFC3E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6805" y="1690688"/>
            <a:ext cx="6798389" cy="38240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93C2768-2FC2-4AE7-9DA1-4D179F4EA0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65563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83109-0FEE-4E90-8B4A-C9CAA1CD68F3}"/>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Physical Abuse</a:t>
            </a:r>
          </a:p>
        </p:txBody>
      </p:sp>
      <p:sp>
        <p:nvSpPr>
          <p:cNvPr id="3" name="Content Placeholder 2">
            <a:extLst>
              <a:ext uri="{FF2B5EF4-FFF2-40B4-BE49-F238E27FC236}">
                <a16:creationId xmlns:a16="http://schemas.microsoft.com/office/drawing/2014/main" id="{A385C093-8BF5-49B1-8CA6-64245B0BD6D2}"/>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sp>
        <p:nvSpPr>
          <p:cNvPr id="4" name="Arrow: Pentagon 3">
            <a:extLst>
              <a:ext uri="{FF2B5EF4-FFF2-40B4-BE49-F238E27FC236}">
                <a16:creationId xmlns:a16="http://schemas.microsoft.com/office/drawing/2014/main" id="{B158CEFF-DCAB-4C6C-932D-E12FFEDF18A5}"/>
              </a:ext>
            </a:extLst>
          </p:cNvPr>
          <p:cNvSpPr/>
          <p:nvPr/>
        </p:nvSpPr>
        <p:spPr>
          <a:xfrm>
            <a:off x="601133" y="2574661"/>
            <a:ext cx="3420534" cy="285326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Intentional use of physical force against another, with or without an object, regardless of resultant harm</a:t>
            </a:r>
          </a:p>
        </p:txBody>
      </p:sp>
      <p:sp>
        <p:nvSpPr>
          <p:cNvPr id="5" name="Arrow: Pentagon 4">
            <a:extLst>
              <a:ext uri="{FF2B5EF4-FFF2-40B4-BE49-F238E27FC236}">
                <a16:creationId xmlns:a16="http://schemas.microsoft.com/office/drawing/2014/main" id="{68D8193B-88BC-41E1-885A-C114F117DA97}"/>
              </a:ext>
            </a:extLst>
          </p:cNvPr>
          <p:cNvSpPr/>
          <p:nvPr/>
        </p:nvSpPr>
        <p:spPr>
          <a:xfrm>
            <a:off x="4360332" y="2574661"/>
            <a:ext cx="3420534" cy="285326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Pushing, shoving, kicking, hitting, slapping, hair pulling, restraining, force-feeding, burning, cutting, stabbing, shooting, scratching, biting</a:t>
            </a:r>
          </a:p>
          <a:p>
            <a:endParaRPr lang="en-US" dirty="0"/>
          </a:p>
        </p:txBody>
      </p:sp>
      <p:sp>
        <p:nvSpPr>
          <p:cNvPr id="6" name="Arrow: Pentagon 5">
            <a:extLst>
              <a:ext uri="{FF2B5EF4-FFF2-40B4-BE49-F238E27FC236}">
                <a16:creationId xmlns:a16="http://schemas.microsoft.com/office/drawing/2014/main" id="{CB0B4FCA-10F3-4363-8993-0FF913DDA6E5}"/>
              </a:ext>
            </a:extLst>
          </p:cNvPr>
          <p:cNvSpPr/>
          <p:nvPr/>
        </p:nvSpPr>
        <p:spPr>
          <a:xfrm>
            <a:off x="8119532" y="2574660"/>
            <a:ext cx="3420534" cy="2853267"/>
          </a:xfrm>
          <a:prstGeom prst="homePlat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Implausible / inconsistent stories, injuries that are: defense, flexor, internal, head/face, non-extremity, object-shaped  </a:t>
            </a:r>
          </a:p>
        </p:txBody>
      </p:sp>
      <p:pic>
        <p:nvPicPr>
          <p:cNvPr id="7" name="Content Placeholder 5">
            <a:extLst>
              <a:ext uri="{FF2B5EF4-FFF2-40B4-BE49-F238E27FC236}">
                <a16:creationId xmlns:a16="http://schemas.microsoft.com/office/drawing/2014/main" id="{A519B6D5-A403-4024-851C-618B93064BCB}"/>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69" b="88889" l="2151" r="83871"/>
                    </a14:imgEffect>
                  </a14:imgLayer>
                </a14:imgProps>
              </a:ext>
            </a:extLst>
          </a:blip>
          <a:stretch>
            <a:fillRect/>
          </a:stretch>
        </p:blipFill>
        <p:spPr>
          <a:xfrm>
            <a:off x="10810130" y="5517670"/>
            <a:ext cx="1771897" cy="1543265"/>
          </a:xfrm>
          <a:prstGeom prst="rect">
            <a:avLst/>
          </a:prstGeom>
        </p:spPr>
      </p:pic>
      <p:pic>
        <p:nvPicPr>
          <p:cNvPr id="8" name="Picture 7">
            <a:extLst>
              <a:ext uri="{FF2B5EF4-FFF2-40B4-BE49-F238E27FC236}">
                <a16:creationId xmlns:a16="http://schemas.microsoft.com/office/drawing/2014/main" id="{550F5AC5-FB2D-4962-993A-6A12C4E102F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36411886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Sexual Abuse</a:t>
            </a:r>
          </a:p>
        </p:txBody>
      </p:sp>
      <p:sp>
        <p:nvSpPr>
          <p:cNvPr id="6" name="Arrow: Pentagon 5">
            <a:extLst>
              <a:ext uri="{FF2B5EF4-FFF2-40B4-BE49-F238E27FC236}">
                <a16:creationId xmlns:a16="http://schemas.microsoft.com/office/drawing/2014/main" id="{6F0397BC-3964-417A-B0D6-43EE9AD4B8D5}"/>
              </a:ext>
            </a:extLst>
          </p:cNvPr>
          <p:cNvSpPr/>
          <p:nvPr/>
        </p:nvSpPr>
        <p:spPr>
          <a:xfrm>
            <a:off x="601133" y="2574661"/>
            <a:ext cx="3420534" cy="2853267"/>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Intentional sexual contact against non-consenting or consent-incapable another, regardless of resultant harm</a:t>
            </a:r>
          </a:p>
        </p:txBody>
      </p:sp>
      <p:sp>
        <p:nvSpPr>
          <p:cNvPr id="7" name="Arrow: Pentagon 6">
            <a:extLst>
              <a:ext uri="{FF2B5EF4-FFF2-40B4-BE49-F238E27FC236}">
                <a16:creationId xmlns:a16="http://schemas.microsoft.com/office/drawing/2014/main" id="{23BC2886-653A-4A0D-B8FD-2157E9055F2F}"/>
              </a:ext>
            </a:extLst>
          </p:cNvPr>
          <p:cNvSpPr/>
          <p:nvPr/>
        </p:nvSpPr>
        <p:spPr>
          <a:xfrm>
            <a:off x="4360332" y="2574661"/>
            <a:ext cx="3420534" cy="2853267"/>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Rape, sexual assault, human trafficking, nudity, indecent exposure, photography, videography, touching, sexual advances, lewdness, flashing, quid pro quo</a:t>
            </a:r>
          </a:p>
          <a:p>
            <a:pPr algn="ctr"/>
            <a:endParaRPr lang="en-US" dirty="0"/>
          </a:p>
        </p:txBody>
      </p:sp>
      <p:sp>
        <p:nvSpPr>
          <p:cNvPr id="8" name="Arrow: Pentagon 7">
            <a:extLst>
              <a:ext uri="{FF2B5EF4-FFF2-40B4-BE49-F238E27FC236}">
                <a16:creationId xmlns:a16="http://schemas.microsoft.com/office/drawing/2014/main" id="{167A3A83-92AB-40AA-8BF0-0B0D5C409F4B}"/>
              </a:ext>
            </a:extLst>
          </p:cNvPr>
          <p:cNvSpPr/>
          <p:nvPr/>
        </p:nvSpPr>
        <p:spPr>
          <a:xfrm>
            <a:off x="8119532" y="2574660"/>
            <a:ext cx="3420534" cy="2853267"/>
          </a:xfrm>
          <a:prstGeom prst="homePlat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STIs, retained biologic material, behavior or mood changes, injuries to: oral cavity, genitals, buttocks/anus, breasts</a:t>
            </a:r>
          </a:p>
        </p:txBody>
      </p:sp>
      <p:pic>
        <p:nvPicPr>
          <p:cNvPr id="10" name="Picture 9">
            <a:extLst>
              <a:ext uri="{FF2B5EF4-FFF2-40B4-BE49-F238E27FC236}">
                <a16:creationId xmlns:a16="http://schemas.microsoft.com/office/drawing/2014/main" id="{8FD75935-89EB-48F1-A46E-DC4947184D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920" b="94161" l="725" r="96377"/>
                    </a14:imgEffect>
                  </a14:imgLayer>
                </a14:imgProps>
              </a:ext>
            </a:extLst>
          </a:blip>
          <a:stretch>
            <a:fillRect/>
          </a:stretch>
        </p:blipFill>
        <p:spPr>
          <a:xfrm>
            <a:off x="10895079" y="5544507"/>
            <a:ext cx="1391575" cy="1381491"/>
          </a:xfrm>
          <a:prstGeom prst="rect">
            <a:avLst/>
          </a:prstGeom>
        </p:spPr>
      </p:pic>
      <p:sp>
        <p:nvSpPr>
          <p:cNvPr id="9" name="Content Placeholder 2">
            <a:extLst>
              <a:ext uri="{FF2B5EF4-FFF2-40B4-BE49-F238E27FC236}">
                <a16:creationId xmlns:a16="http://schemas.microsoft.com/office/drawing/2014/main" id="{DDDDC37B-DFD7-4F12-A0C1-BACC5ED8AC85}"/>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pic>
        <p:nvPicPr>
          <p:cNvPr id="11" name="Picture 10">
            <a:extLst>
              <a:ext uri="{FF2B5EF4-FFF2-40B4-BE49-F238E27FC236}">
                <a16:creationId xmlns:a16="http://schemas.microsoft.com/office/drawing/2014/main" id="{96193C7E-E70F-4829-A404-D8F0DD0DC67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52016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a:t>
            </a:r>
          </a:p>
        </p:txBody>
      </p:sp>
      <p:sp>
        <p:nvSpPr>
          <p:cNvPr id="3" name="Content Placeholder 2"/>
          <p:cNvSpPr>
            <a:spLocks noGrp="1"/>
          </p:cNvSpPr>
          <p:nvPr>
            <p:ph idx="1"/>
          </p:nvPr>
        </p:nvSpPr>
        <p:spPr>
          <a:xfrm>
            <a:off x="838200" y="1825625"/>
            <a:ext cx="6432612" cy="4351338"/>
          </a:xfrm>
        </p:spPr>
        <p:txBody>
          <a:bodyPr>
            <a:normAutofit fontScale="92500" lnSpcReduction="2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Mr. Richard Blythe is an 83 year old widowed Caucasian male veteran who presents to the ED on a cold morning in January. He has diabetes mellitus, atrial fibrillation, and hypothyroidism.</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His daughter’s family had video chatted with him for a virtual holiday dinner recently, but were alarmed to find him dressed in 3 jackets, unshaven, thinner, and confused.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Despite her ordering him a “ready-to-heat-and-eat” dinner, he was seen to be eating cold soup out of the can.</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2050" name="Picture 2" descr="534 Homeless Person Eating Stock Photos, Pictures &amp; Royalty-Free Images -  iStock">
            <a:extLst>
              <a:ext uri="{FF2B5EF4-FFF2-40B4-BE49-F238E27FC236}">
                <a16:creationId xmlns:a16="http://schemas.microsoft.com/office/drawing/2014/main" id="{FD234110-770A-4A89-A84B-7234D0880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86700" y="1027906"/>
            <a:ext cx="3886200" cy="532167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1BB84580-D41F-476D-9CF4-65CBFC07AAB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35929023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6BD93DD-26BB-4727-A454-E52ABFBAC8DF}"/>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896470"/>
            <a:ext cx="10788919" cy="5771029"/>
          </a:xfrm>
          <a:prstGeom prst="rect">
            <a:avLst/>
          </a:prstGeom>
        </p:spPr>
      </p:pic>
      <p:pic>
        <p:nvPicPr>
          <p:cNvPr id="4" name="Picture 3">
            <a:extLst>
              <a:ext uri="{FF2B5EF4-FFF2-40B4-BE49-F238E27FC236}">
                <a16:creationId xmlns:a16="http://schemas.microsoft.com/office/drawing/2014/main" id="{BFD7391A-E6E3-4669-8742-17B66DBD32D5}"/>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20862290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4"/>
            <a:ext cx="4381870" cy="4779361"/>
          </a:xfrm>
        </p:spPr>
        <p:txBody>
          <a:bodyPr>
            <a:normAutofit fontScale="85000" lnSpcReduction="2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Concerned, his daughter flew to Houston to see her dad in person to see if she could help.</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Upon arriving at his house, she found it to be cold and dark. Stacks of paper were noted on the coffee table, floor, and bed, some of which looked like 2</a:t>
            </a:r>
            <a:r>
              <a:rPr lang="en-US" baseline="30000" dirty="0">
                <a:latin typeface="Tahoma" panose="020B0604030504040204" pitchFamily="34" charset="0"/>
                <a:ea typeface="Tahoma" panose="020B0604030504040204" pitchFamily="34" charset="0"/>
                <a:cs typeface="Tahoma" panose="020B0604030504040204" pitchFamily="34" charset="0"/>
              </a:rPr>
              <a:t>nd</a:t>
            </a:r>
            <a:r>
              <a:rPr lang="en-US" dirty="0">
                <a:latin typeface="Tahoma" panose="020B0604030504040204" pitchFamily="34" charset="0"/>
                <a:ea typeface="Tahoma" panose="020B0604030504040204" pitchFamily="34" charset="0"/>
                <a:cs typeface="Tahoma" panose="020B0604030504040204" pitchFamily="34" charset="0"/>
              </a:rPr>
              <a:t> Notices for unpaid bills.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There was minimal food in the refrigerator or pantry; the trash was very full. His pants were mildly stained around the groin. A few roaches were seen milling around old containers of take-out. </a:t>
            </a:r>
          </a:p>
        </p:txBody>
      </p:sp>
      <p:pic>
        <p:nvPicPr>
          <p:cNvPr id="1028" name="Picture 4" descr=" French photographer Arnaud Chochon spent a year taking pictures of hoarder Jean - who is pictured here sitting on a tiny square of his bed piled high with newspapers">
            <a:extLst>
              <a:ext uri="{FF2B5EF4-FFF2-40B4-BE49-F238E27FC236}">
                <a16:creationId xmlns:a16="http://schemas.microsoft.com/office/drawing/2014/main" id="{5118A082-BB50-48F8-88A0-BF0B42D1AE2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0860" y="711302"/>
            <a:ext cx="4335192" cy="288968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Day I Cleaned the Refrigerator at Work - Jobacle.com">
            <a:extLst>
              <a:ext uri="{FF2B5EF4-FFF2-40B4-BE49-F238E27FC236}">
                <a16:creationId xmlns:a16="http://schemas.microsoft.com/office/drawing/2014/main" id="{32B8FFB6-4555-4C03-ACFF-69CA293D04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7409" y="3254807"/>
            <a:ext cx="2637286" cy="313711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log - Did You Know You May Be Attracting Cockroaches To Your Katy Home?">
            <a:extLst>
              <a:ext uri="{FF2B5EF4-FFF2-40B4-BE49-F238E27FC236}">
                <a16:creationId xmlns:a16="http://schemas.microsoft.com/office/drawing/2014/main" id="{E7961AB4-EBDA-4F06-8D40-0E9292ECC7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6947" y="3722472"/>
            <a:ext cx="3915053" cy="26100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0985812-B78F-4E13-B222-55CEBA04B1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983452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ED17E-3D1A-4450-A01E-38158976BFB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699246"/>
            <a:ext cx="10788920" cy="5968253"/>
          </a:xfrm>
          <a:prstGeom prst="rect">
            <a:avLst/>
          </a:prstGeom>
        </p:spPr>
      </p:pic>
      <p:pic>
        <p:nvPicPr>
          <p:cNvPr id="4" name="Picture 3">
            <a:extLst>
              <a:ext uri="{FF2B5EF4-FFF2-40B4-BE49-F238E27FC236}">
                <a16:creationId xmlns:a16="http://schemas.microsoft.com/office/drawing/2014/main" id="{F95FA7BE-0387-4CA9-9F18-234F043DA2E7}"/>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25154913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199" y="1825624"/>
            <a:ext cx="5722399" cy="4859262"/>
          </a:xfrm>
        </p:spPr>
        <p:txBody>
          <a:bodyPr>
            <a:normAutofit fontScale="85000" lnSpcReduction="20000"/>
          </a:bodyPr>
          <a:lstStyle/>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At the hospital, the daughter notes to the ED nurse that her father hasn’t been himself since his wife died of leukemia 5 months ago. </a:t>
            </a:r>
          </a:p>
          <a:p>
            <a:pPr marL="0" indent="0">
              <a:lnSpc>
                <a:spcPct val="100000"/>
              </a:lnSpc>
              <a:buNone/>
            </a:pPr>
            <a:r>
              <a:rPr lang="en-US" dirty="0">
                <a:latin typeface="Tahoma" panose="020B0604030504040204" pitchFamily="34" charset="0"/>
                <a:ea typeface="Tahoma" panose="020B0604030504040204" pitchFamily="34" charset="0"/>
                <a:cs typeface="Tahoma" panose="020B0604030504040204" pitchFamily="34" charset="0"/>
              </a:rPr>
              <a:t>The patient agrees, tearfully shaking his head, saying he misses her, her “wonderful cooking,” and “having a partner during game night with friends”. He expresses that he is bored without her, and often feels hopeless, like his life is empty. He struggles to sleep because he “hears her voice at night”. He has started drinking “just two or three shots of whiskey nightly to fall asleep faster” as a result.</a:t>
            </a:r>
          </a:p>
        </p:txBody>
      </p:sp>
      <p:pic>
        <p:nvPicPr>
          <p:cNvPr id="3074" name="Picture 2" descr="Lonely Man Sitting In A Cemetery Stock Photo, Picture And Royalty Free  Image. Image 6911512.">
            <a:extLst>
              <a:ext uri="{FF2B5EF4-FFF2-40B4-BE49-F238E27FC236}">
                <a16:creationId xmlns:a16="http://schemas.microsoft.com/office/drawing/2014/main" id="{860FBD89-AC7C-46B2-A3E9-22EDDE36255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59588" y="3371462"/>
            <a:ext cx="4547546" cy="295194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BFDE7ADE-920D-428A-931F-DD6C0BF02AA1}"/>
              </a:ext>
            </a:extLst>
          </p:cNvPr>
          <p:cNvPicPr>
            <a:picLocks noChangeAspect="1"/>
          </p:cNvPicPr>
          <p:nvPr/>
        </p:nvPicPr>
        <p:blipFill>
          <a:blip r:embed="rId3"/>
          <a:stretch>
            <a:fillRect/>
          </a:stretch>
        </p:blipFill>
        <p:spPr>
          <a:xfrm>
            <a:off x="6821456" y="834291"/>
            <a:ext cx="3935931" cy="2951948"/>
          </a:xfrm>
          <a:prstGeom prst="rect">
            <a:avLst/>
          </a:prstGeom>
        </p:spPr>
      </p:pic>
      <p:pic>
        <p:nvPicPr>
          <p:cNvPr id="8" name="Picture 7">
            <a:extLst>
              <a:ext uri="{FF2B5EF4-FFF2-40B4-BE49-F238E27FC236}">
                <a16:creationId xmlns:a16="http://schemas.microsoft.com/office/drawing/2014/main" id="{7EC91F43-5C8F-4553-9958-28B63C7865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1554149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Disclosures</a:t>
            </a:r>
          </a:p>
        </p:txBody>
      </p:sp>
      <p:sp>
        <p:nvSpPr>
          <p:cNvPr id="3" name="Content Placeholder 2"/>
          <p:cNvSpPr>
            <a:spLocks noGrp="1"/>
          </p:cNvSpPr>
          <p:nvPr>
            <p:ph idx="1"/>
          </p:nvPr>
        </p:nvSpPr>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None.</a:t>
            </a:r>
          </a:p>
        </p:txBody>
      </p:sp>
      <p:pic>
        <p:nvPicPr>
          <p:cNvPr id="4" name="Picture 3">
            <a:extLst>
              <a:ext uri="{FF2B5EF4-FFF2-40B4-BE49-F238E27FC236}">
                <a16:creationId xmlns:a16="http://schemas.microsoft.com/office/drawing/2014/main" id="{A33DD657-B6DF-4860-A0C6-C8CF18EC14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70039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2285C4-2146-48BE-B0AB-70AA3ECC825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663388"/>
            <a:ext cx="10788920" cy="6004112"/>
          </a:xfrm>
          <a:prstGeom prst="rect">
            <a:avLst/>
          </a:prstGeom>
        </p:spPr>
      </p:pic>
      <p:pic>
        <p:nvPicPr>
          <p:cNvPr id="4" name="Picture 3">
            <a:extLst>
              <a:ext uri="{FF2B5EF4-FFF2-40B4-BE49-F238E27FC236}">
                <a16:creationId xmlns:a16="http://schemas.microsoft.com/office/drawing/2014/main" id="{A813C322-3448-4DE0-A119-77DD620A29E9}"/>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17305364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5"/>
            <a:ext cx="6246181" cy="4351338"/>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nurse reviewing his medication box for comprehensive medication history notes it is still full, despite it being Tuesday. The patient shrugs, stating he “forgets sometimes” and “doesn’t see the point anyway” since he “doesn’t even know what the medications are for”. His last doctor visit was “before COVID”.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He doesn’t have his glasses or dentures with him and has long, dirty fingernails. </a:t>
            </a:r>
          </a:p>
        </p:txBody>
      </p:sp>
      <p:pic>
        <p:nvPicPr>
          <p:cNvPr id="5" name="Picture 4">
            <a:extLst>
              <a:ext uri="{FF2B5EF4-FFF2-40B4-BE49-F238E27FC236}">
                <a16:creationId xmlns:a16="http://schemas.microsoft.com/office/drawing/2014/main" id="{F91A72CF-2500-403B-9F37-48B61D67421A}"/>
              </a:ext>
            </a:extLst>
          </p:cNvPr>
          <p:cNvPicPr>
            <a:picLocks noChangeAspect="1"/>
          </p:cNvPicPr>
          <p:nvPr/>
        </p:nvPicPr>
        <p:blipFill>
          <a:blip r:embed="rId2"/>
          <a:stretch>
            <a:fillRect/>
          </a:stretch>
        </p:blipFill>
        <p:spPr>
          <a:xfrm>
            <a:off x="7597288" y="2586823"/>
            <a:ext cx="3909744" cy="2011810"/>
          </a:xfrm>
          <a:prstGeom prst="rect">
            <a:avLst/>
          </a:prstGeom>
        </p:spPr>
      </p:pic>
      <p:pic>
        <p:nvPicPr>
          <p:cNvPr id="7" name="Picture 6">
            <a:extLst>
              <a:ext uri="{FF2B5EF4-FFF2-40B4-BE49-F238E27FC236}">
                <a16:creationId xmlns:a16="http://schemas.microsoft.com/office/drawing/2014/main" id="{70CD15D6-BED7-4017-A9B9-7EC0651B69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33475836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81FCF9-C675-46A0-BAA7-D9DC886C4478}"/>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636494"/>
            <a:ext cx="10788920" cy="6031006"/>
          </a:xfrm>
          <a:prstGeom prst="rect">
            <a:avLst/>
          </a:prstGeom>
        </p:spPr>
      </p:pic>
      <p:pic>
        <p:nvPicPr>
          <p:cNvPr id="4" name="Picture 3">
            <a:extLst>
              <a:ext uri="{FF2B5EF4-FFF2-40B4-BE49-F238E27FC236}">
                <a16:creationId xmlns:a16="http://schemas.microsoft.com/office/drawing/2014/main" id="{40C19AF1-AAC3-4D35-BD1A-01A07D4BABD0}"/>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23346464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37073F35-5971-4ACF-A16A-7E180EB1E356}"/>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Self-Neglect: </a:t>
            </a:r>
            <a:r>
              <a:rPr lang="en-US" sz="3600" dirty="0">
                <a:latin typeface="Tahoma" panose="020B0604030504040204" pitchFamily="34" charset="0"/>
                <a:ea typeface="Tahoma" panose="020B0604030504040204" pitchFamily="34" charset="0"/>
                <a:cs typeface="Tahoma" panose="020B0604030504040204" pitchFamily="34" charset="0"/>
              </a:rPr>
              <a:t>Physical, Medical, Mental Health</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Arrow: Pentagon 3">
            <a:extLst>
              <a:ext uri="{FF2B5EF4-FFF2-40B4-BE49-F238E27FC236}">
                <a16:creationId xmlns:a16="http://schemas.microsoft.com/office/drawing/2014/main" id="{09C4453F-4A49-44BE-BA76-A096205B18FC}"/>
              </a:ext>
            </a:extLst>
          </p:cNvPr>
          <p:cNvSpPr/>
          <p:nvPr/>
        </p:nvSpPr>
        <p:spPr>
          <a:xfrm>
            <a:off x="601133" y="2574661"/>
            <a:ext cx="3420534" cy="285326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Not fulfilling care obligations of oneself resulting in risk of or actual harm, regardless of intent</a:t>
            </a:r>
          </a:p>
        </p:txBody>
      </p:sp>
      <p:sp>
        <p:nvSpPr>
          <p:cNvPr id="5" name="Arrow: Pentagon 4">
            <a:extLst>
              <a:ext uri="{FF2B5EF4-FFF2-40B4-BE49-F238E27FC236}">
                <a16:creationId xmlns:a16="http://schemas.microsoft.com/office/drawing/2014/main" id="{47006AB5-0B83-48E5-8FCB-B6672E0558C4}"/>
              </a:ext>
            </a:extLst>
          </p:cNvPr>
          <p:cNvSpPr/>
          <p:nvPr/>
        </p:nvSpPr>
        <p:spPr>
          <a:xfrm>
            <a:off x="4360332" y="2574661"/>
            <a:ext cx="3420534" cy="285326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Failure to arrange for adequate food, water, clothing, shelter, healthcare, hygiene, physical aids, safety (ADLs/IADLs)</a:t>
            </a:r>
          </a:p>
        </p:txBody>
      </p:sp>
      <p:sp>
        <p:nvSpPr>
          <p:cNvPr id="6" name="Arrow: Pentagon 5">
            <a:extLst>
              <a:ext uri="{FF2B5EF4-FFF2-40B4-BE49-F238E27FC236}">
                <a16:creationId xmlns:a16="http://schemas.microsoft.com/office/drawing/2014/main" id="{D3B9ADCF-B5B0-49C5-A6B1-5845403C9116}"/>
              </a:ext>
            </a:extLst>
          </p:cNvPr>
          <p:cNvSpPr/>
          <p:nvPr/>
        </p:nvSpPr>
        <p:spPr>
          <a:xfrm>
            <a:off x="8119531" y="2574660"/>
            <a:ext cx="3572933" cy="2853267"/>
          </a:xfrm>
          <a:prstGeom prst="homePlat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Pressure injuries, poor dentition, contractures, unsafe home, inadequate hygiene/grooming, infestations/bites, cognitive changes, infrequent med usage, missed appts, failure to thrive, missing supplies, poor nutrition/H2O</a:t>
            </a:r>
          </a:p>
        </p:txBody>
      </p:sp>
      <p:pic>
        <p:nvPicPr>
          <p:cNvPr id="7" name="Content Placeholder 5">
            <a:extLst>
              <a:ext uri="{FF2B5EF4-FFF2-40B4-BE49-F238E27FC236}">
                <a16:creationId xmlns:a16="http://schemas.microsoft.com/office/drawing/2014/main" id="{38A55CE2-AB8C-49BE-9C91-BDA60B38B39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69" b="88889" l="2151" r="83871"/>
                    </a14:imgEffect>
                  </a14:imgLayer>
                </a14:imgProps>
              </a:ext>
            </a:extLst>
          </a:blip>
          <a:stretch>
            <a:fillRect/>
          </a:stretch>
        </p:blipFill>
        <p:spPr>
          <a:xfrm>
            <a:off x="10854264" y="5562600"/>
            <a:ext cx="1676400" cy="1460090"/>
          </a:xfrm>
          <a:prstGeom prst="rect">
            <a:avLst/>
          </a:prstGeom>
        </p:spPr>
      </p:pic>
      <p:pic>
        <p:nvPicPr>
          <p:cNvPr id="8" name="Picture 7">
            <a:extLst>
              <a:ext uri="{FF2B5EF4-FFF2-40B4-BE49-F238E27FC236}">
                <a16:creationId xmlns:a16="http://schemas.microsoft.com/office/drawing/2014/main" id="{6C7DC497-2B04-420D-93C0-C7426A4F01C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059" l="6040" r="95302"/>
                    </a14:imgEffect>
                  </a14:imgLayer>
                </a14:imgProps>
              </a:ext>
            </a:extLst>
          </a:blip>
          <a:stretch>
            <a:fillRect/>
          </a:stretch>
        </p:blipFill>
        <p:spPr>
          <a:xfrm>
            <a:off x="9569159" y="5562600"/>
            <a:ext cx="1419225" cy="1295400"/>
          </a:xfrm>
          <a:prstGeom prst="rect">
            <a:avLst/>
          </a:prstGeom>
        </p:spPr>
      </p:pic>
      <p:pic>
        <p:nvPicPr>
          <p:cNvPr id="9" name="Picture 8">
            <a:extLst>
              <a:ext uri="{FF2B5EF4-FFF2-40B4-BE49-F238E27FC236}">
                <a16:creationId xmlns:a16="http://schemas.microsoft.com/office/drawing/2014/main" id="{E687646C-85F5-44B5-AFED-2BB4D14FA6A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439" b="97842" l="9091" r="89773"/>
                    </a14:imgEffect>
                  </a14:imgLayer>
                </a14:imgProps>
              </a:ext>
            </a:extLst>
          </a:blip>
          <a:stretch>
            <a:fillRect/>
          </a:stretch>
        </p:blipFill>
        <p:spPr>
          <a:xfrm>
            <a:off x="8202812" y="5534025"/>
            <a:ext cx="1676400" cy="1323975"/>
          </a:xfrm>
          <a:prstGeom prst="rect">
            <a:avLst/>
          </a:prstGeom>
        </p:spPr>
      </p:pic>
      <p:pic>
        <p:nvPicPr>
          <p:cNvPr id="10" name="Picture 9">
            <a:extLst>
              <a:ext uri="{FF2B5EF4-FFF2-40B4-BE49-F238E27FC236}">
                <a16:creationId xmlns:a16="http://schemas.microsoft.com/office/drawing/2014/main" id="{9594B400-AAAD-4643-B70A-AEB9D9A0D5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920" b="94161" l="725" r="96377"/>
                    </a14:imgEffect>
                  </a14:imgLayer>
                </a14:imgProps>
              </a:ext>
            </a:extLst>
          </a:blip>
          <a:stretch>
            <a:fillRect/>
          </a:stretch>
        </p:blipFill>
        <p:spPr>
          <a:xfrm>
            <a:off x="7085078" y="5525375"/>
            <a:ext cx="1391575" cy="1381491"/>
          </a:xfrm>
          <a:prstGeom prst="rect">
            <a:avLst/>
          </a:prstGeom>
        </p:spPr>
      </p:pic>
      <p:pic>
        <p:nvPicPr>
          <p:cNvPr id="12" name="Picture 11">
            <a:extLst>
              <a:ext uri="{FF2B5EF4-FFF2-40B4-BE49-F238E27FC236}">
                <a16:creationId xmlns:a16="http://schemas.microsoft.com/office/drawing/2014/main" id="{CFA36C4E-84F0-4B4B-9DD2-6C3011B9A75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2129603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4"/>
            <a:ext cx="4781365" cy="4894771"/>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ED physician calls for a Geriatric Medicine admission to the Acute Care for Elderly (ACE) unit.</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Preliminary management is initiated, including cognitive testing.</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Knowing that many types of mistreatment are connected, the ACE unit team decides to investigate the neglect further.</a:t>
            </a:r>
          </a:p>
        </p:txBody>
      </p:sp>
      <p:pic>
        <p:nvPicPr>
          <p:cNvPr id="1028" name="Picture 4" descr="A Darkskinned Female Doctor is Talking to an Old Male Patient Lying on a  Hospital Bed Discussing by petrunine on Envato Elements">
            <a:extLst>
              <a:ext uri="{FF2B5EF4-FFF2-40B4-BE49-F238E27FC236}">
                <a16:creationId xmlns:a16="http://schemas.microsoft.com/office/drawing/2014/main" id="{74B162B3-185E-4F01-816E-09AEB97BC6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1742" y="3330575"/>
            <a:ext cx="5619750" cy="283971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84BF64C5-273C-4DEC-B951-97B22DC16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8" name="Picture 2" descr="MoCa (Montreal Cognitive Assessment) Test for Dementia">
            <a:extLst>
              <a:ext uri="{FF2B5EF4-FFF2-40B4-BE49-F238E27FC236}">
                <a16:creationId xmlns:a16="http://schemas.microsoft.com/office/drawing/2014/main" id="{CEFA0617-F17C-4AEB-A0BB-9CAFEEB7C1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0568" y="813447"/>
            <a:ext cx="4267330" cy="2839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5063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E82511F-7310-4607-80B0-C198F6B5CE90}"/>
              </a:ext>
            </a:extLst>
          </p:cNvPr>
          <p:cNvGrpSpPr/>
          <p:nvPr/>
        </p:nvGrpSpPr>
        <p:grpSpPr>
          <a:xfrm>
            <a:off x="126206" y="1165333"/>
            <a:ext cx="11939587" cy="4527333"/>
            <a:chOff x="126206" y="1165333"/>
            <a:chExt cx="11939587" cy="4527333"/>
          </a:xfrm>
        </p:grpSpPr>
        <p:pic>
          <p:nvPicPr>
            <p:cNvPr id="4" name="Picture 3">
              <a:extLst>
                <a:ext uri="{FF2B5EF4-FFF2-40B4-BE49-F238E27FC236}">
                  <a16:creationId xmlns:a16="http://schemas.microsoft.com/office/drawing/2014/main" id="{7700F25C-E581-4143-9A1D-3FBC978164C6}"/>
                </a:ext>
              </a:extLst>
            </p:cNvPr>
            <p:cNvPicPr>
              <a:picLocks noChangeAspect="1"/>
            </p:cNvPicPr>
            <p:nvPr/>
          </p:nvPicPr>
          <p:blipFill>
            <a:blip r:embed="rId2"/>
            <a:stretch>
              <a:fillRect/>
            </a:stretch>
          </p:blipFill>
          <p:spPr>
            <a:xfrm>
              <a:off x="126206" y="1165333"/>
              <a:ext cx="11939587" cy="3714750"/>
            </a:xfrm>
            <a:prstGeom prst="rect">
              <a:avLst/>
            </a:prstGeom>
          </p:spPr>
        </p:pic>
        <p:pic>
          <p:nvPicPr>
            <p:cNvPr id="5" name="Picture 4">
              <a:extLst>
                <a:ext uri="{FF2B5EF4-FFF2-40B4-BE49-F238E27FC236}">
                  <a16:creationId xmlns:a16="http://schemas.microsoft.com/office/drawing/2014/main" id="{4DCD6F1D-D7E3-4CED-A374-8C788E08815B}"/>
                </a:ext>
              </a:extLst>
            </p:cNvPr>
            <p:cNvPicPr>
              <a:picLocks noChangeAspect="1"/>
            </p:cNvPicPr>
            <p:nvPr/>
          </p:nvPicPr>
          <p:blipFill>
            <a:blip r:embed="rId3"/>
            <a:stretch>
              <a:fillRect/>
            </a:stretch>
          </p:blipFill>
          <p:spPr>
            <a:xfrm>
              <a:off x="126206" y="4470507"/>
              <a:ext cx="11939587" cy="1222159"/>
            </a:xfrm>
            <a:prstGeom prst="rect">
              <a:avLst/>
            </a:prstGeom>
          </p:spPr>
        </p:pic>
      </p:grpSp>
      <p:pic>
        <p:nvPicPr>
          <p:cNvPr id="7" name="Picture 6">
            <a:extLst>
              <a:ext uri="{FF2B5EF4-FFF2-40B4-BE49-F238E27FC236}">
                <a16:creationId xmlns:a16="http://schemas.microsoft.com/office/drawing/2014/main" id="{F7D1878B-3C1B-4938-9459-0D3ED6B1D99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23310692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FB5BF48-2B08-4B32-B6A0-CE90A8C65418}"/>
              </a:ext>
            </a:extLst>
          </p:cNvPr>
          <p:cNvPicPr>
            <a:picLocks noChangeAspect="1"/>
          </p:cNvPicPr>
          <p:nvPr/>
        </p:nvPicPr>
        <p:blipFill>
          <a:blip r:embed="rId2"/>
          <a:stretch>
            <a:fillRect/>
          </a:stretch>
        </p:blipFill>
        <p:spPr>
          <a:xfrm>
            <a:off x="0" y="816629"/>
            <a:ext cx="7871012" cy="2612372"/>
          </a:xfrm>
          <a:prstGeom prst="rect">
            <a:avLst/>
          </a:prstGeom>
        </p:spPr>
      </p:pic>
      <p:pic>
        <p:nvPicPr>
          <p:cNvPr id="4" name="Picture 3">
            <a:extLst>
              <a:ext uri="{FF2B5EF4-FFF2-40B4-BE49-F238E27FC236}">
                <a16:creationId xmlns:a16="http://schemas.microsoft.com/office/drawing/2014/main" id="{AA14AA65-6E0D-4AE5-BD19-2965BFE95C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5" name="Picture 4">
            <a:extLst>
              <a:ext uri="{FF2B5EF4-FFF2-40B4-BE49-F238E27FC236}">
                <a16:creationId xmlns:a16="http://schemas.microsoft.com/office/drawing/2014/main" id="{B912C85D-5908-4B94-B5AB-1027BF46E415}"/>
              </a:ext>
            </a:extLst>
          </p:cNvPr>
          <p:cNvPicPr>
            <a:picLocks noChangeAspect="1"/>
          </p:cNvPicPr>
          <p:nvPr/>
        </p:nvPicPr>
        <p:blipFill>
          <a:blip r:embed="rId4"/>
          <a:stretch>
            <a:fillRect/>
          </a:stretch>
        </p:blipFill>
        <p:spPr>
          <a:xfrm>
            <a:off x="7064187" y="2008094"/>
            <a:ext cx="5001185" cy="4717614"/>
          </a:xfrm>
          <a:prstGeom prst="rect">
            <a:avLst/>
          </a:prstGeom>
        </p:spPr>
      </p:pic>
    </p:spTree>
    <p:extLst>
      <p:ext uri="{BB962C8B-B14F-4D97-AF65-F5344CB8AC3E}">
        <p14:creationId xmlns:p14="http://schemas.microsoft.com/office/powerpoint/2010/main" val="510043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725-309B-48D7-BC33-6D211F44A8EC}"/>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Screening Tools: EM-SART</a:t>
            </a:r>
          </a:p>
        </p:txBody>
      </p:sp>
      <p:pic>
        <p:nvPicPr>
          <p:cNvPr id="7" name="Picture 6">
            <a:extLst>
              <a:ext uri="{FF2B5EF4-FFF2-40B4-BE49-F238E27FC236}">
                <a16:creationId xmlns:a16="http://schemas.microsoft.com/office/drawing/2014/main" id="{6AC0C29B-A931-49A4-9DE3-2C32CC16521E}"/>
              </a:ext>
            </a:extLst>
          </p:cNvPr>
          <p:cNvPicPr>
            <a:picLocks noChangeAspect="1"/>
          </p:cNvPicPr>
          <p:nvPr/>
        </p:nvPicPr>
        <p:blipFill>
          <a:blip r:embed="rId2"/>
          <a:stretch>
            <a:fillRect/>
          </a:stretch>
        </p:blipFill>
        <p:spPr>
          <a:xfrm>
            <a:off x="7669776" y="699247"/>
            <a:ext cx="4522224" cy="6158753"/>
          </a:xfrm>
          <a:prstGeom prst="rect">
            <a:avLst/>
          </a:prstGeom>
        </p:spPr>
      </p:pic>
      <p:pic>
        <p:nvPicPr>
          <p:cNvPr id="9" name="Picture 8">
            <a:extLst>
              <a:ext uri="{FF2B5EF4-FFF2-40B4-BE49-F238E27FC236}">
                <a16:creationId xmlns:a16="http://schemas.microsoft.com/office/drawing/2014/main" id="{8C3F4B82-7B9C-4713-8C3F-247D89842C96}"/>
              </a:ext>
            </a:extLst>
          </p:cNvPr>
          <p:cNvPicPr>
            <a:picLocks noChangeAspect="1"/>
          </p:cNvPicPr>
          <p:nvPr/>
        </p:nvPicPr>
        <p:blipFill>
          <a:blip r:embed="rId3"/>
          <a:stretch>
            <a:fillRect/>
          </a:stretch>
        </p:blipFill>
        <p:spPr>
          <a:xfrm>
            <a:off x="192146" y="1755065"/>
            <a:ext cx="7318322" cy="3112770"/>
          </a:xfrm>
          <a:prstGeom prst="rect">
            <a:avLst/>
          </a:prstGeom>
        </p:spPr>
      </p:pic>
      <p:pic>
        <p:nvPicPr>
          <p:cNvPr id="11" name="Picture 10">
            <a:extLst>
              <a:ext uri="{FF2B5EF4-FFF2-40B4-BE49-F238E27FC236}">
                <a16:creationId xmlns:a16="http://schemas.microsoft.com/office/drawing/2014/main" id="{842C5C95-A751-49AE-AD03-A9D0851C9028}"/>
              </a:ext>
            </a:extLst>
          </p:cNvPr>
          <p:cNvPicPr>
            <a:picLocks noChangeAspect="1"/>
          </p:cNvPicPr>
          <p:nvPr/>
        </p:nvPicPr>
        <p:blipFill>
          <a:blip r:embed="rId4"/>
          <a:stretch>
            <a:fillRect/>
          </a:stretch>
        </p:blipFill>
        <p:spPr>
          <a:xfrm>
            <a:off x="192146" y="4867835"/>
            <a:ext cx="7318322" cy="866667"/>
          </a:xfrm>
          <a:prstGeom prst="rect">
            <a:avLst/>
          </a:prstGeom>
        </p:spPr>
      </p:pic>
      <p:pic>
        <p:nvPicPr>
          <p:cNvPr id="12" name="Picture 11">
            <a:extLst>
              <a:ext uri="{FF2B5EF4-FFF2-40B4-BE49-F238E27FC236}">
                <a16:creationId xmlns:a16="http://schemas.microsoft.com/office/drawing/2014/main" id="{72DF644F-871F-4684-9BF7-2972D2CBD5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4" name="Picture 3">
            <a:extLst>
              <a:ext uri="{FF2B5EF4-FFF2-40B4-BE49-F238E27FC236}">
                <a16:creationId xmlns:a16="http://schemas.microsoft.com/office/drawing/2014/main" id="{08002937-29EE-4272-BE19-C70C35D7C644}"/>
              </a:ext>
            </a:extLst>
          </p:cNvPr>
          <p:cNvPicPr>
            <a:picLocks noChangeAspect="1"/>
          </p:cNvPicPr>
          <p:nvPr/>
        </p:nvPicPr>
        <p:blipFill>
          <a:blip r:embed="rId6"/>
          <a:stretch>
            <a:fillRect/>
          </a:stretch>
        </p:blipFill>
        <p:spPr>
          <a:xfrm>
            <a:off x="192145" y="5734502"/>
            <a:ext cx="7318321" cy="314286"/>
          </a:xfrm>
          <a:prstGeom prst="rect">
            <a:avLst/>
          </a:prstGeom>
        </p:spPr>
      </p:pic>
    </p:spTree>
    <p:extLst>
      <p:ext uri="{BB962C8B-B14F-4D97-AF65-F5344CB8AC3E}">
        <p14:creationId xmlns:p14="http://schemas.microsoft.com/office/powerpoint/2010/main" val="16040260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D9725-309B-48D7-BC33-6D211F44A8EC}"/>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Screening Tools: DETECT</a:t>
            </a:r>
          </a:p>
        </p:txBody>
      </p:sp>
      <p:pic>
        <p:nvPicPr>
          <p:cNvPr id="4" name="Picture 3">
            <a:extLst>
              <a:ext uri="{FF2B5EF4-FFF2-40B4-BE49-F238E27FC236}">
                <a16:creationId xmlns:a16="http://schemas.microsoft.com/office/drawing/2014/main" id="{0CA99B4F-2E2C-4F28-B6B5-00591B0E52B1}"/>
              </a:ext>
            </a:extLst>
          </p:cNvPr>
          <p:cNvPicPr>
            <a:picLocks noChangeAspect="1"/>
          </p:cNvPicPr>
          <p:nvPr/>
        </p:nvPicPr>
        <p:blipFill>
          <a:blip r:embed="rId2"/>
          <a:stretch>
            <a:fillRect/>
          </a:stretch>
        </p:blipFill>
        <p:spPr>
          <a:xfrm>
            <a:off x="0" y="2076450"/>
            <a:ext cx="12192000" cy="2705100"/>
          </a:xfrm>
          <a:prstGeom prst="rect">
            <a:avLst/>
          </a:prstGeom>
        </p:spPr>
      </p:pic>
      <p:pic>
        <p:nvPicPr>
          <p:cNvPr id="6" name="Picture 5">
            <a:extLst>
              <a:ext uri="{FF2B5EF4-FFF2-40B4-BE49-F238E27FC236}">
                <a16:creationId xmlns:a16="http://schemas.microsoft.com/office/drawing/2014/main" id="{D6AAFC02-97B5-4A52-9B01-3557D085B9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818965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4"/>
            <a:ext cx="4781365" cy="4894771"/>
          </a:xfrm>
        </p:spPr>
        <p:txBody>
          <a:bodyPr>
            <a:normAutofit/>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Concern is raised that he may not be safe to return home. The patient disagrees, but later accepts an in-home caregiver as a compromise after seeing his daughter become tearful and worried.</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Mr. Blythe is discharged home after completing his IV antibiotics.</a:t>
            </a:r>
          </a:p>
        </p:txBody>
      </p:sp>
      <p:pic>
        <p:nvPicPr>
          <p:cNvPr id="4100" name="Picture 4" descr="Hospital-owned nursing homes see higher reimbursement rates from Medicaid |  Healthcare Finance News">
            <a:extLst>
              <a:ext uri="{FF2B5EF4-FFF2-40B4-BE49-F238E27FC236}">
                <a16:creationId xmlns:a16="http://schemas.microsoft.com/office/drawing/2014/main" id="{AC9B459D-D3BA-4EAE-9DA0-397DC14C2C9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668" y="2014168"/>
            <a:ext cx="6048375" cy="33623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80795F0B-D735-4C32-8C96-A4177A434AB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2376869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Objectives</a:t>
            </a:r>
          </a:p>
        </p:txBody>
      </p:sp>
      <p:sp>
        <p:nvSpPr>
          <p:cNvPr id="3" name="Content Placeholder 2"/>
          <p:cNvSpPr>
            <a:spLocks noGrp="1"/>
          </p:cNvSpPr>
          <p:nvPr>
            <p:ph idx="1"/>
          </p:nvPr>
        </p:nvSpPr>
        <p:spPr>
          <a:xfrm>
            <a:off x="838200" y="1825625"/>
            <a:ext cx="8188354" cy="4351338"/>
          </a:xfrm>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Define elder abuse, neglect, and exploitation</a:t>
            </a:r>
          </a:p>
          <a:p>
            <a:r>
              <a:rPr lang="en-US" dirty="0">
                <a:latin typeface="Tahoma" panose="020B0604030504040204" pitchFamily="34" charset="0"/>
                <a:ea typeface="Tahoma" panose="020B0604030504040204" pitchFamily="34" charset="0"/>
                <a:cs typeface="Tahoma" panose="020B0604030504040204" pitchFamily="34" charset="0"/>
              </a:rPr>
              <a:t>Identify risk factors for and signs of elder abuse, neglect, and exploitation</a:t>
            </a:r>
          </a:p>
          <a:p>
            <a:r>
              <a:rPr lang="en-US" dirty="0">
                <a:latin typeface="Tahoma" panose="020B0604030504040204" pitchFamily="34" charset="0"/>
                <a:ea typeface="Tahoma" panose="020B0604030504040204" pitchFamily="34" charset="0"/>
                <a:cs typeface="Tahoma" panose="020B0604030504040204" pitchFamily="34" charset="0"/>
              </a:rPr>
              <a:t>Describe legal responsibilities of healthcare professionals in reporting concerns for elder mistreatment</a:t>
            </a:r>
          </a:p>
          <a:p>
            <a:r>
              <a:rPr lang="en-US" dirty="0">
                <a:latin typeface="Tahoma" panose="020B0604030504040204" pitchFamily="34" charset="0"/>
                <a:ea typeface="Tahoma" panose="020B0604030504040204" pitchFamily="34" charset="0"/>
                <a:cs typeface="Tahoma" panose="020B0604030504040204" pitchFamily="34" charset="0"/>
              </a:rPr>
              <a:t>Utilize Adult Protective Services in cases of suspected abuse, neglect, and exploitation</a:t>
            </a:r>
          </a:p>
          <a:p>
            <a:r>
              <a:rPr lang="en-US" dirty="0">
                <a:latin typeface="Tahoma" panose="020B0604030504040204" pitchFamily="34" charset="0"/>
                <a:ea typeface="Tahoma" panose="020B0604030504040204" pitchFamily="34" charset="0"/>
                <a:cs typeface="Tahoma" panose="020B0604030504040204" pitchFamily="34" charset="0"/>
              </a:rPr>
              <a:t>Connect the 4Ms Framework to elder mistreatment</a:t>
            </a:r>
          </a:p>
        </p:txBody>
      </p:sp>
      <p:pic>
        <p:nvPicPr>
          <p:cNvPr id="4" name="Picture 2" descr="Age-Friendly Health Systems | AHA">
            <a:extLst>
              <a:ext uri="{FF2B5EF4-FFF2-40B4-BE49-F238E27FC236}">
                <a16:creationId xmlns:a16="http://schemas.microsoft.com/office/drawing/2014/main" id="{1B6D5622-396A-48A2-B951-455FA952D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554" y="2377461"/>
            <a:ext cx="3001557" cy="324766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032E27F-83B7-44D6-AAED-1653716EACA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2877494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5"/>
            <a:ext cx="6184037" cy="4667250"/>
          </a:xfrm>
        </p:spPr>
        <p:txBody>
          <a:bodyPr>
            <a:normAutofit fontScale="925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Initially, all seems well. Mr. Blythe enjoys playing checkers and doing crossword puzzles with his new caregiver, noting only that she has a “strong personality”. </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Two weeks later, Mr. Blythe leaves a voicemail noting his caregiver was “too busy” to take him to the local senior center, and told him he “doesn’t need anyone” but the caregiver around. He sounds somewhat anxious and rushed, talking quietly before abruptly hanging up.</a:t>
            </a:r>
          </a:p>
        </p:txBody>
      </p:sp>
      <p:pic>
        <p:nvPicPr>
          <p:cNvPr id="5124" name="Picture 4" descr="147 Seniors Playing Checkers Stock Photos, Pictures &amp; Royalty-Free Images -  iStock">
            <a:extLst>
              <a:ext uri="{FF2B5EF4-FFF2-40B4-BE49-F238E27FC236}">
                <a16:creationId xmlns:a16="http://schemas.microsoft.com/office/drawing/2014/main" id="{60F4CCF6-938A-4430-959F-41A2F19584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89206" y="2144055"/>
            <a:ext cx="3854833" cy="25698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FE9C20A-7379-4376-9689-FA50B5F49C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510661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6D5E71-176B-4D17-AD30-3883690E819C}"/>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860612"/>
            <a:ext cx="10788920" cy="5806888"/>
          </a:xfrm>
          <a:prstGeom prst="rect">
            <a:avLst/>
          </a:prstGeom>
        </p:spPr>
      </p:pic>
      <p:pic>
        <p:nvPicPr>
          <p:cNvPr id="5" name="Picture 4">
            <a:extLst>
              <a:ext uri="{FF2B5EF4-FFF2-40B4-BE49-F238E27FC236}">
                <a16:creationId xmlns:a16="http://schemas.microsoft.com/office/drawing/2014/main" id="{D3E07938-CA76-4BB9-9D78-AE20DD9B651A}"/>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2968290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Emotional, Psychological, or Verbal Abuse</a:t>
            </a:r>
          </a:p>
        </p:txBody>
      </p:sp>
      <p:sp>
        <p:nvSpPr>
          <p:cNvPr id="4" name="Arrow: Pentagon 3">
            <a:extLst>
              <a:ext uri="{FF2B5EF4-FFF2-40B4-BE49-F238E27FC236}">
                <a16:creationId xmlns:a16="http://schemas.microsoft.com/office/drawing/2014/main" id="{E13A86A3-41EB-467D-9A1E-D0699C2EA3DD}"/>
              </a:ext>
            </a:extLst>
          </p:cNvPr>
          <p:cNvSpPr/>
          <p:nvPr/>
        </p:nvSpPr>
        <p:spPr>
          <a:xfrm>
            <a:off x="601133" y="2574661"/>
            <a:ext cx="3420534" cy="28532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Intentional verbal / non-verbal action against another, regardless of resultant harm</a:t>
            </a:r>
          </a:p>
        </p:txBody>
      </p:sp>
      <p:sp>
        <p:nvSpPr>
          <p:cNvPr id="5" name="Arrow: Pentagon 4">
            <a:extLst>
              <a:ext uri="{FF2B5EF4-FFF2-40B4-BE49-F238E27FC236}">
                <a16:creationId xmlns:a16="http://schemas.microsoft.com/office/drawing/2014/main" id="{E097D752-6C97-4046-89E8-1C2A76E322C0}"/>
              </a:ext>
            </a:extLst>
          </p:cNvPr>
          <p:cNvSpPr/>
          <p:nvPr/>
        </p:nvSpPr>
        <p:spPr>
          <a:xfrm>
            <a:off x="4360332" y="2574661"/>
            <a:ext cx="3420534" cy="28532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Berating, harassing, intimidating, threatening action or inaction, infantilizing, isolating, manipulating, cursing</a:t>
            </a:r>
          </a:p>
          <a:p>
            <a:pPr algn="ctr"/>
            <a:endParaRPr lang="en-US" dirty="0"/>
          </a:p>
        </p:txBody>
      </p:sp>
      <p:sp>
        <p:nvSpPr>
          <p:cNvPr id="6" name="Arrow: Pentagon 5">
            <a:extLst>
              <a:ext uri="{FF2B5EF4-FFF2-40B4-BE49-F238E27FC236}">
                <a16:creationId xmlns:a16="http://schemas.microsoft.com/office/drawing/2014/main" id="{95EEB508-7D82-4D5D-8256-3741497D5D20}"/>
              </a:ext>
            </a:extLst>
          </p:cNvPr>
          <p:cNvSpPr/>
          <p:nvPr/>
        </p:nvSpPr>
        <p:spPr>
          <a:xfrm>
            <a:off x="8119532" y="2574660"/>
            <a:ext cx="3420534" cy="2853267"/>
          </a:xfrm>
          <a:prstGeom prst="homePlat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Changes in: behavior, mood, self-care, socialization, self-esteem, outlook</a:t>
            </a:r>
          </a:p>
        </p:txBody>
      </p:sp>
      <p:pic>
        <p:nvPicPr>
          <p:cNvPr id="7" name="Picture 6">
            <a:extLst>
              <a:ext uri="{FF2B5EF4-FFF2-40B4-BE49-F238E27FC236}">
                <a16:creationId xmlns:a16="http://schemas.microsoft.com/office/drawing/2014/main" id="{737FB0D1-DC7C-4228-BECC-3F44EEF4C0ED}"/>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39" b="97842" l="9091" r="89773"/>
                    </a14:imgEffect>
                  </a14:imgLayer>
                </a14:imgProps>
              </a:ext>
            </a:extLst>
          </a:blip>
          <a:stretch>
            <a:fillRect/>
          </a:stretch>
        </p:blipFill>
        <p:spPr>
          <a:xfrm>
            <a:off x="10597847" y="5534025"/>
            <a:ext cx="1676400" cy="1323975"/>
          </a:xfrm>
          <a:prstGeom prst="rect">
            <a:avLst/>
          </a:prstGeom>
        </p:spPr>
      </p:pic>
      <p:pic>
        <p:nvPicPr>
          <p:cNvPr id="8" name="Picture 7">
            <a:extLst>
              <a:ext uri="{FF2B5EF4-FFF2-40B4-BE49-F238E27FC236}">
                <a16:creationId xmlns:a16="http://schemas.microsoft.com/office/drawing/2014/main" id="{697761CA-D4A8-42F6-88D2-56F32483301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920" b="94161" l="725" r="96377"/>
                    </a14:imgEffect>
                  </a14:imgLayer>
                </a14:imgProps>
              </a:ext>
            </a:extLst>
          </a:blip>
          <a:stretch>
            <a:fillRect/>
          </a:stretch>
        </p:blipFill>
        <p:spPr>
          <a:xfrm>
            <a:off x="9542774" y="5534025"/>
            <a:ext cx="1391575" cy="1381491"/>
          </a:xfrm>
          <a:prstGeom prst="rect">
            <a:avLst/>
          </a:prstGeom>
        </p:spPr>
      </p:pic>
      <p:sp>
        <p:nvSpPr>
          <p:cNvPr id="10" name="Content Placeholder 2">
            <a:extLst>
              <a:ext uri="{FF2B5EF4-FFF2-40B4-BE49-F238E27FC236}">
                <a16:creationId xmlns:a16="http://schemas.microsoft.com/office/drawing/2014/main" id="{2CD4DCD4-3A3B-415C-A05E-047370DC5F5C}"/>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pic>
        <p:nvPicPr>
          <p:cNvPr id="11" name="Picture 10">
            <a:extLst>
              <a:ext uri="{FF2B5EF4-FFF2-40B4-BE49-F238E27FC236}">
                <a16:creationId xmlns:a16="http://schemas.microsoft.com/office/drawing/2014/main" id="{3C0CB5D8-E14D-4F64-B6D6-07FABCB8EA5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32175430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Caregiver Neglect &amp; Abandonment</a:t>
            </a:r>
          </a:p>
        </p:txBody>
      </p:sp>
      <p:sp>
        <p:nvSpPr>
          <p:cNvPr id="4" name="Arrow: Pentagon 3">
            <a:extLst>
              <a:ext uri="{FF2B5EF4-FFF2-40B4-BE49-F238E27FC236}">
                <a16:creationId xmlns:a16="http://schemas.microsoft.com/office/drawing/2014/main" id="{09C4453F-4A49-44BE-BA76-A096205B18FC}"/>
              </a:ext>
            </a:extLst>
          </p:cNvPr>
          <p:cNvSpPr/>
          <p:nvPr/>
        </p:nvSpPr>
        <p:spPr>
          <a:xfrm>
            <a:off x="601133" y="2574661"/>
            <a:ext cx="3420534" cy="285326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Not fulfilling care obligations of another resulting in risk of or actual harm, regardless of intent</a:t>
            </a:r>
          </a:p>
        </p:txBody>
      </p:sp>
      <p:sp>
        <p:nvSpPr>
          <p:cNvPr id="5" name="Arrow: Pentagon 4">
            <a:extLst>
              <a:ext uri="{FF2B5EF4-FFF2-40B4-BE49-F238E27FC236}">
                <a16:creationId xmlns:a16="http://schemas.microsoft.com/office/drawing/2014/main" id="{47006AB5-0B83-48E5-8FCB-B6672E0558C4}"/>
              </a:ext>
            </a:extLst>
          </p:cNvPr>
          <p:cNvSpPr/>
          <p:nvPr/>
        </p:nvSpPr>
        <p:spPr>
          <a:xfrm>
            <a:off x="4360332" y="2574661"/>
            <a:ext cx="3420534" cy="285326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Preventing appropriate access to food, water, clothing, shelter, healthcare, hygiene, physical aids, safety; leaving unattended</a:t>
            </a:r>
          </a:p>
        </p:txBody>
      </p:sp>
      <p:sp>
        <p:nvSpPr>
          <p:cNvPr id="6" name="Arrow: Pentagon 5">
            <a:extLst>
              <a:ext uri="{FF2B5EF4-FFF2-40B4-BE49-F238E27FC236}">
                <a16:creationId xmlns:a16="http://schemas.microsoft.com/office/drawing/2014/main" id="{D3B9ADCF-B5B0-49C5-A6B1-5845403C9116}"/>
              </a:ext>
            </a:extLst>
          </p:cNvPr>
          <p:cNvSpPr/>
          <p:nvPr/>
        </p:nvSpPr>
        <p:spPr>
          <a:xfrm>
            <a:off x="8119532" y="2574660"/>
            <a:ext cx="3420534" cy="2853267"/>
          </a:xfrm>
          <a:prstGeom prst="homePlate">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solidFill>
                <a:latin typeface="Tahoma" panose="020B0604030504040204" pitchFamily="34" charset="0"/>
                <a:ea typeface="Tahoma" panose="020B0604030504040204" pitchFamily="34" charset="0"/>
                <a:cs typeface="Tahoma" panose="020B0604030504040204" pitchFamily="34" charset="0"/>
              </a:rPr>
              <a:t>Stockholm Syndrome/clinginess to caregiver, healthcare distrust, treatment plan interference, financial dependence, troublesome caregiver personal history, isolating, severe punishments, infantilizing, manipulations</a:t>
            </a:r>
          </a:p>
        </p:txBody>
      </p:sp>
      <p:pic>
        <p:nvPicPr>
          <p:cNvPr id="7" name="Content Placeholder 5">
            <a:extLst>
              <a:ext uri="{FF2B5EF4-FFF2-40B4-BE49-F238E27FC236}">
                <a16:creationId xmlns:a16="http://schemas.microsoft.com/office/drawing/2014/main" id="{38A55CE2-AB8C-49BE-9C91-BDA60B38B399}"/>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2469" b="88889" l="2151" r="83871"/>
                    </a14:imgEffect>
                  </a14:imgLayer>
                </a14:imgProps>
              </a:ext>
            </a:extLst>
          </a:blip>
          <a:stretch>
            <a:fillRect/>
          </a:stretch>
        </p:blipFill>
        <p:spPr>
          <a:xfrm>
            <a:off x="10854264" y="5562600"/>
            <a:ext cx="1676400" cy="1460090"/>
          </a:xfrm>
          <a:prstGeom prst="rect">
            <a:avLst/>
          </a:prstGeom>
        </p:spPr>
      </p:pic>
      <p:pic>
        <p:nvPicPr>
          <p:cNvPr id="8" name="Picture 7">
            <a:extLst>
              <a:ext uri="{FF2B5EF4-FFF2-40B4-BE49-F238E27FC236}">
                <a16:creationId xmlns:a16="http://schemas.microsoft.com/office/drawing/2014/main" id="{6C7DC497-2B04-420D-93C0-C7426A4F01C7}"/>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059" l="6040" r="95302"/>
                    </a14:imgEffect>
                  </a14:imgLayer>
                </a14:imgProps>
              </a:ext>
            </a:extLst>
          </a:blip>
          <a:stretch>
            <a:fillRect/>
          </a:stretch>
        </p:blipFill>
        <p:spPr>
          <a:xfrm>
            <a:off x="9569159" y="5562600"/>
            <a:ext cx="1419225" cy="1295400"/>
          </a:xfrm>
          <a:prstGeom prst="rect">
            <a:avLst/>
          </a:prstGeom>
        </p:spPr>
      </p:pic>
      <p:pic>
        <p:nvPicPr>
          <p:cNvPr id="9" name="Picture 8">
            <a:extLst>
              <a:ext uri="{FF2B5EF4-FFF2-40B4-BE49-F238E27FC236}">
                <a16:creationId xmlns:a16="http://schemas.microsoft.com/office/drawing/2014/main" id="{E687646C-85F5-44B5-AFED-2BB4D14FA6A5}"/>
              </a:ext>
            </a:extLst>
          </p:cNvPr>
          <p:cNvPicPr>
            <a:picLocks noChangeAspect="1"/>
          </p:cNvPicPr>
          <p:nvPr/>
        </p:nvPicPr>
        <p:blipFill>
          <a:blip r:embed="rId6">
            <a:extLst>
              <a:ext uri="{BEBA8EAE-BF5A-486C-A8C5-ECC9F3942E4B}">
                <a14:imgProps xmlns:a14="http://schemas.microsoft.com/office/drawing/2010/main">
                  <a14:imgLayer r:embed="rId7">
                    <a14:imgEffect>
                      <a14:backgroundRemoval t="1439" b="97842" l="9091" r="89773"/>
                    </a14:imgEffect>
                  </a14:imgLayer>
                </a14:imgProps>
              </a:ext>
            </a:extLst>
          </a:blip>
          <a:stretch>
            <a:fillRect/>
          </a:stretch>
        </p:blipFill>
        <p:spPr>
          <a:xfrm>
            <a:off x="8202812" y="5534025"/>
            <a:ext cx="1676400" cy="1323975"/>
          </a:xfrm>
          <a:prstGeom prst="rect">
            <a:avLst/>
          </a:prstGeom>
        </p:spPr>
      </p:pic>
      <p:pic>
        <p:nvPicPr>
          <p:cNvPr id="10" name="Picture 9">
            <a:extLst>
              <a:ext uri="{FF2B5EF4-FFF2-40B4-BE49-F238E27FC236}">
                <a16:creationId xmlns:a16="http://schemas.microsoft.com/office/drawing/2014/main" id="{9594B400-AAAD-4643-B70A-AEB9D9A0D5AA}"/>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2920" b="94161" l="725" r="96377"/>
                    </a14:imgEffect>
                  </a14:imgLayer>
                </a14:imgProps>
              </a:ext>
            </a:extLst>
          </a:blip>
          <a:stretch>
            <a:fillRect/>
          </a:stretch>
        </p:blipFill>
        <p:spPr>
          <a:xfrm>
            <a:off x="7085078" y="5525375"/>
            <a:ext cx="1391575" cy="1381491"/>
          </a:xfrm>
          <a:prstGeom prst="rect">
            <a:avLst/>
          </a:prstGeom>
        </p:spPr>
      </p:pic>
      <p:sp>
        <p:nvSpPr>
          <p:cNvPr id="11" name="Content Placeholder 2">
            <a:extLst>
              <a:ext uri="{FF2B5EF4-FFF2-40B4-BE49-F238E27FC236}">
                <a16:creationId xmlns:a16="http://schemas.microsoft.com/office/drawing/2014/main" id="{76045A79-8352-4836-BD2B-B70E9410FA8E}"/>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pic>
        <p:nvPicPr>
          <p:cNvPr id="12" name="Picture 11">
            <a:extLst>
              <a:ext uri="{FF2B5EF4-FFF2-40B4-BE49-F238E27FC236}">
                <a16:creationId xmlns:a16="http://schemas.microsoft.com/office/drawing/2014/main" id="{FF4BF646-10CC-4114-907E-0EC6D368836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6287586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Case, continued</a:t>
            </a:r>
          </a:p>
        </p:txBody>
      </p:sp>
      <p:sp>
        <p:nvSpPr>
          <p:cNvPr id="3" name="Content Placeholder 2"/>
          <p:cNvSpPr>
            <a:spLocks noGrp="1"/>
          </p:cNvSpPr>
          <p:nvPr>
            <p:ph idx="1"/>
          </p:nvPr>
        </p:nvSpPr>
        <p:spPr>
          <a:xfrm>
            <a:off x="838200" y="1825625"/>
            <a:ext cx="6184037" cy="4667250"/>
          </a:xfrm>
        </p:spPr>
        <p:txBody>
          <a:bodyPr>
            <a:normAutofit lnSpcReduction="10000"/>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The daughter tries to call her father back, but cannot reach him for over a week as his caregiver always says he is busy, sleeping, or taking a shower. The phone is noted to be off the hook some evenings as well.</a:t>
            </a:r>
          </a:p>
          <a:p>
            <a:pPr marL="0" indent="0">
              <a:buNone/>
            </a:pPr>
            <a:r>
              <a:rPr lang="en-US" dirty="0">
                <a:latin typeface="Tahoma" panose="020B0604030504040204" pitchFamily="34" charset="0"/>
                <a:ea typeface="Tahoma" panose="020B0604030504040204" pitchFamily="34" charset="0"/>
                <a:cs typeface="Tahoma" panose="020B0604030504040204" pitchFamily="34" charset="0"/>
              </a:rPr>
              <a:t>Review of Mr. Blythe’s bank account reveals three </a:t>
            </a:r>
            <a:r>
              <a:rPr lang="en-US" dirty="0" err="1">
                <a:latin typeface="Tahoma" panose="020B0604030504040204" pitchFamily="34" charset="0"/>
                <a:ea typeface="Tahoma" panose="020B0604030504040204" pitchFamily="34" charset="0"/>
                <a:cs typeface="Tahoma" panose="020B0604030504040204" pitchFamily="34" charset="0"/>
              </a:rPr>
              <a:t>Zelle</a:t>
            </a:r>
            <a:r>
              <a:rPr lang="en-US" dirty="0">
                <a:latin typeface="Tahoma" panose="020B0604030504040204" pitchFamily="34" charset="0"/>
                <a:ea typeface="Tahoma" panose="020B0604030504040204" pitchFamily="34" charset="0"/>
                <a:cs typeface="Tahoma" panose="020B0604030504040204" pitchFamily="34" charset="0"/>
              </a:rPr>
              <a:t> transfers to the caregiver for $225, $400, and $650 in the last two weeks with memos stating “to help you out” and “for your daughter’s condition”. His savings are dwindling.</a:t>
            </a:r>
          </a:p>
        </p:txBody>
      </p:sp>
      <p:pic>
        <p:nvPicPr>
          <p:cNvPr id="5122" name="Picture 2" descr="Banks Can Help Spot Elder Financial Exploitation and Abuse | Center for  Financial Inclusion">
            <a:extLst>
              <a:ext uri="{FF2B5EF4-FFF2-40B4-BE49-F238E27FC236}">
                <a16:creationId xmlns:a16="http://schemas.microsoft.com/office/drawing/2014/main" id="{25E2784B-A987-40F9-A2B3-8CA293E07F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2947" y="3329126"/>
            <a:ext cx="4040853" cy="271356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FC5B2D85-D55F-44C4-A4DB-897298E13D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8965"/>
            <a:ext cx="2545834" cy="589815"/>
          </a:xfrm>
          <a:prstGeom prst="rect">
            <a:avLst/>
          </a:prstGeom>
        </p:spPr>
      </p:pic>
    </p:spTree>
    <p:extLst>
      <p:ext uri="{BB962C8B-B14F-4D97-AF65-F5344CB8AC3E}">
        <p14:creationId xmlns:p14="http://schemas.microsoft.com/office/powerpoint/2010/main" val="39856355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F0E9E42-2C3C-49C4-84AD-1208C14F951E}"/>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869576"/>
            <a:ext cx="10788920" cy="5797924"/>
          </a:xfrm>
          <a:prstGeom prst="rect">
            <a:avLst/>
          </a:prstGeom>
        </p:spPr>
      </p:pic>
      <p:pic>
        <p:nvPicPr>
          <p:cNvPr id="4" name="Picture 3">
            <a:extLst>
              <a:ext uri="{FF2B5EF4-FFF2-40B4-BE49-F238E27FC236}">
                <a16:creationId xmlns:a16="http://schemas.microsoft.com/office/drawing/2014/main" id="{DEFC4FAD-5D20-4704-B246-4822A23E3516}"/>
              </a:ext>
            </a:extLst>
          </p:cNvPr>
          <p:cNvPicPr>
            <a:picLocks noChangeAspect="1"/>
          </p:cNvPicPr>
          <p:nvPr/>
        </p:nvPicPr>
        <p:blipFill>
          <a:blip r:embed="rId5"/>
          <a:stretch>
            <a:fillRect/>
          </a:stretch>
        </p:blipFill>
        <p:spPr>
          <a:xfrm>
            <a:off x="0" y="-14254"/>
            <a:ext cx="1212580" cy="1208138"/>
          </a:xfrm>
          <a:prstGeom prst="rect">
            <a:avLst/>
          </a:prstGeom>
        </p:spPr>
      </p:pic>
    </p:spTree>
    <p:extLst>
      <p:ext uri="{BB962C8B-B14F-4D97-AF65-F5344CB8AC3E}">
        <p14:creationId xmlns:p14="http://schemas.microsoft.com/office/powerpoint/2010/main" val="24434499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Financial or Economic Abuse, Exploitation</a:t>
            </a:r>
          </a:p>
        </p:txBody>
      </p:sp>
      <p:sp>
        <p:nvSpPr>
          <p:cNvPr id="4" name="Arrow: Pentagon 3">
            <a:extLst>
              <a:ext uri="{FF2B5EF4-FFF2-40B4-BE49-F238E27FC236}">
                <a16:creationId xmlns:a16="http://schemas.microsoft.com/office/drawing/2014/main" id="{EE71C9E0-8FD8-47C1-B692-8E2AC13438AC}"/>
              </a:ext>
            </a:extLst>
          </p:cNvPr>
          <p:cNvSpPr/>
          <p:nvPr/>
        </p:nvSpPr>
        <p:spPr>
          <a:xfrm>
            <a:off x="601133" y="2574661"/>
            <a:ext cx="3420534" cy="285326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Intentional improper or illegal use of another’s funds, assets, property, resources, belongings, regardless of resultant harm</a:t>
            </a:r>
          </a:p>
        </p:txBody>
      </p:sp>
      <p:sp>
        <p:nvSpPr>
          <p:cNvPr id="5" name="Arrow: Pentagon 4">
            <a:extLst>
              <a:ext uri="{FF2B5EF4-FFF2-40B4-BE49-F238E27FC236}">
                <a16:creationId xmlns:a16="http://schemas.microsoft.com/office/drawing/2014/main" id="{76EE565B-3E14-407D-9A6F-C4E296FE091C}"/>
              </a:ext>
            </a:extLst>
          </p:cNvPr>
          <p:cNvSpPr/>
          <p:nvPr/>
        </p:nvSpPr>
        <p:spPr>
          <a:xfrm>
            <a:off x="4360332" y="2574661"/>
            <a:ext cx="3420534" cy="285326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ahoma" panose="020B0604030504040204" pitchFamily="34" charset="0"/>
                <a:ea typeface="Tahoma" panose="020B0604030504040204" pitchFamily="34" charset="0"/>
                <a:cs typeface="Tahoma" panose="020B0604030504040204" pitchFamily="34" charset="0"/>
              </a:rPr>
              <a:t>Stealing, forgery, “skimming”, contractual coercion / alteration, unwanted POA, scams, fraud, threats of fiscal ruin, age-/disability-targeted financial manipulation, new lines of credit / loans</a:t>
            </a:r>
          </a:p>
        </p:txBody>
      </p:sp>
      <p:sp>
        <p:nvSpPr>
          <p:cNvPr id="6" name="Arrow: Pentagon 5">
            <a:extLst>
              <a:ext uri="{FF2B5EF4-FFF2-40B4-BE49-F238E27FC236}">
                <a16:creationId xmlns:a16="http://schemas.microsoft.com/office/drawing/2014/main" id="{AF1FE4EB-E283-49CE-B8F4-D274B5749817}"/>
              </a:ext>
            </a:extLst>
          </p:cNvPr>
          <p:cNvSpPr/>
          <p:nvPr/>
        </p:nvSpPr>
        <p:spPr>
          <a:xfrm>
            <a:off x="8119532" y="2574660"/>
            <a:ext cx="3420534" cy="2853267"/>
          </a:xfrm>
          <a:prstGeom prst="homePlat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New/changed: self-care, legal documents, “friends” or “partners”, spending habits, credit score, POA, property ownership, missing items</a:t>
            </a:r>
          </a:p>
        </p:txBody>
      </p:sp>
      <p:pic>
        <p:nvPicPr>
          <p:cNvPr id="7" name="Picture 6">
            <a:extLst>
              <a:ext uri="{FF2B5EF4-FFF2-40B4-BE49-F238E27FC236}">
                <a16:creationId xmlns:a16="http://schemas.microsoft.com/office/drawing/2014/main" id="{2BA8E0A7-F8BB-4C8A-B51D-D9E77C8F4BA1}"/>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1439" b="97842" l="9091" r="89773"/>
                    </a14:imgEffect>
                  </a14:imgLayer>
                </a14:imgProps>
              </a:ext>
            </a:extLst>
          </a:blip>
          <a:stretch>
            <a:fillRect/>
          </a:stretch>
        </p:blipFill>
        <p:spPr>
          <a:xfrm>
            <a:off x="10597847" y="5534025"/>
            <a:ext cx="1676400" cy="1323975"/>
          </a:xfrm>
          <a:prstGeom prst="rect">
            <a:avLst/>
          </a:prstGeom>
        </p:spPr>
      </p:pic>
      <p:pic>
        <p:nvPicPr>
          <p:cNvPr id="8" name="Picture 7">
            <a:extLst>
              <a:ext uri="{FF2B5EF4-FFF2-40B4-BE49-F238E27FC236}">
                <a16:creationId xmlns:a16="http://schemas.microsoft.com/office/drawing/2014/main" id="{E9A7A0A7-679A-4CE3-BA52-19DF0D61080E}"/>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0" b="97059" l="6040" r="95302"/>
                    </a14:imgEffect>
                  </a14:imgLayer>
                </a14:imgProps>
              </a:ext>
            </a:extLst>
          </a:blip>
          <a:stretch>
            <a:fillRect/>
          </a:stretch>
        </p:blipFill>
        <p:spPr>
          <a:xfrm>
            <a:off x="9513176" y="5582312"/>
            <a:ext cx="1419225" cy="1295400"/>
          </a:xfrm>
          <a:prstGeom prst="rect">
            <a:avLst/>
          </a:prstGeom>
        </p:spPr>
      </p:pic>
      <p:sp>
        <p:nvSpPr>
          <p:cNvPr id="9" name="Content Placeholder 2">
            <a:extLst>
              <a:ext uri="{FF2B5EF4-FFF2-40B4-BE49-F238E27FC236}">
                <a16:creationId xmlns:a16="http://schemas.microsoft.com/office/drawing/2014/main" id="{A1F40DEE-329C-4713-BB1E-33B1AC5B23F9}"/>
              </a:ext>
            </a:extLst>
          </p:cNvPr>
          <p:cNvSpPr>
            <a:spLocks noGrp="1"/>
          </p:cNvSpPr>
          <p:nvPr>
            <p:ph idx="1"/>
          </p:nvPr>
        </p:nvSpPr>
        <p:spPr>
          <a:xfrm>
            <a:off x="651934" y="1825624"/>
            <a:ext cx="10515600" cy="4351338"/>
          </a:xfrm>
        </p:spPr>
        <p:txBody>
          <a:bodyPr/>
          <a:lstStyle/>
          <a:p>
            <a:pPr marL="0" indent="0">
              <a:buNone/>
            </a:pPr>
            <a:r>
              <a:rPr lang="en-US" dirty="0">
                <a:latin typeface="Tahoma" panose="020B0604030504040204" pitchFamily="34" charset="0"/>
                <a:ea typeface="Tahoma" panose="020B0604030504040204" pitchFamily="34" charset="0"/>
                <a:cs typeface="Tahoma" panose="020B0604030504040204" pitchFamily="34" charset="0"/>
              </a:rPr>
              <a:t>Definition			Examples			 Signs</a:t>
            </a:r>
          </a:p>
        </p:txBody>
      </p:sp>
      <p:pic>
        <p:nvPicPr>
          <p:cNvPr id="10" name="Picture 9">
            <a:extLst>
              <a:ext uri="{FF2B5EF4-FFF2-40B4-BE49-F238E27FC236}">
                <a16:creationId xmlns:a16="http://schemas.microsoft.com/office/drawing/2014/main" id="{483AF916-0706-4282-BC09-F3564A51D2C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2072986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1CD9E-65E9-4F94-B861-A0BF103A0FB2}"/>
              </a:ext>
            </a:extLst>
          </p:cNvPr>
          <p:cNvSpPr>
            <a:spLocks noGrp="1"/>
          </p:cNvSpPr>
          <p:nvPr>
            <p:ph type="title"/>
          </p:nvPr>
        </p:nvSpPr>
        <p:spPr>
          <a:xfrm>
            <a:off x="838200" y="784038"/>
            <a:ext cx="10515600" cy="1325563"/>
          </a:xfrm>
        </p:spPr>
        <p:txBody>
          <a:bodyPr/>
          <a:lstStyle/>
          <a:p>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3" name="Content Placeholder 2">
            <a:extLst>
              <a:ext uri="{FF2B5EF4-FFF2-40B4-BE49-F238E27FC236}">
                <a16:creationId xmlns:a16="http://schemas.microsoft.com/office/drawing/2014/main" id="{72A5C8B2-CF30-41BB-9414-81DD270A2942}"/>
              </a:ext>
            </a:extLst>
          </p:cNvPr>
          <p:cNvSpPr>
            <a:spLocks noGrp="1"/>
          </p:cNvSpPr>
          <p:nvPr>
            <p:ph idx="1"/>
          </p:nvPr>
        </p:nvSpPr>
        <p:spPr>
          <a:xfrm>
            <a:off x="838200" y="2244538"/>
            <a:ext cx="10515600" cy="4351338"/>
          </a:xfrm>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E80D1D9-AD03-4DC4-8560-7C3D8FFE3E1D}"/>
              </a:ext>
            </a:extLst>
          </p:cNvPr>
          <p:cNvPicPr>
            <a:picLocks noChangeAspect="1"/>
          </p:cNvPicPr>
          <p:nvPr/>
        </p:nvPicPr>
        <p:blipFill>
          <a:blip r:embed="rId2"/>
          <a:stretch>
            <a:fillRect/>
          </a:stretch>
        </p:blipFill>
        <p:spPr>
          <a:xfrm>
            <a:off x="0" y="449139"/>
            <a:ext cx="12192000" cy="6408861"/>
          </a:xfrm>
          <a:prstGeom prst="rect">
            <a:avLst/>
          </a:prstGeom>
        </p:spPr>
      </p:pic>
      <p:sp>
        <p:nvSpPr>
          <p:cNvPr id="5" name="Oval 4">
            <a:extLst>
              <a:ext uri="{FF2B5EF4-FFF2-40B4-BE49-F238E27FC236}">
                <a16:creationId xmlns:a16="http://schemas.microsoft.com/office/drawing/2014/main" id="{EC1CD474-5328-4B9D-BBDC-1D929AB21A26}"/>
              </a:ext>
            </a:extLst>
          </p:cNvPr>
          <p:cNvSpPr/>
          <p:nvPr/>
        </p:nvSpPr>
        <p:spPr>
          <a:xfrm>
            <a:off x="150921" y="3458261"/>
            <a:ext cx="1908699" cy="39061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9B52ED52-9B24-493E-AA5C-DDA985EEA1DA}"/>
              </a:ext>
            </a:extLst>
          </p:cNvPr>
          <p:cNvSpPr/>
          <p:nvPr/>
        </p:nvSpPr>
        <p:spPr>
          <a:xfrm>
            <a:off x="9571783" y="4705001"/>
            <a:ext cx="1908699" cy="390616"/>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43C221D-1058-4059-ABEF-71818746EAF7}"/>
              </a:ext>
            </a:extLst>
          </p:cNvPr>
          <p:cNvSpPr/>
          <p:nvPr/>
        </p:nvSpPr>
        <p:spPr>
          <a:xfrm>
            <a:off x="6224287" y="5628295"/>
            <a:ext cx="1908699" cy="359222"/>
          </a:xfrm>
          <a:prstGeom prst="ellipse">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FD911F8B-8B78-4A18-BB7D-93AB9E2769E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891386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hlinkClick r:id="rId2"/>
            <a:extLst>
              <a:ext uri="{FF2B5EF4-FFF2-40B4-BE49-F238E27FC236}">
                <a16:creationId xmlns:a16="http://schemas.microsoft.com/office/drawing/2014/main" id="{B7FAC969-D957-46FB-8D32-DC9A911D99B0}"/>
              </a:ext>
            </a:extLst>
          </p:cNvPr>
          <p:cNvSpPr/>
          <p:nvPr/>
        </p:nvSpPr>
        <p:spPr>
          <a:xfrm>
            <a:off x="8397380" y="2139193"/>
            <a:ext cx="1073791" cy="2013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BADCF178-55C4-4E5A-AE35-C1DB735896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
        <p:nvSpPr>
          <p:cNvPr id="11" name="Rectangle 10">
            <a:extLst>
              <a:ext uri="{FF2B5EF4-FFF2-40B4-BE49-F238E27FC236}">
                <a16:creationId xmlns:a16="http://schemas.microsoft.com/office/drawing/2014/main" id="{F318AC6A-BEE8-4F56-B58B-244962E00E06}"/>
              </a:ext>
            </a:extLst>
          </p:cNvPr>
          <p:cNvSpPr/>
          <p:nvPr/>
        </p:nvSpPr>
        <p:spPr>
          <a:xfrm>
            <a:off x="1" y="189705"/>
            <a:ext cx="12191999" cy="400110"/>
          </a:xfrm>
          <a:prstGeom prst="rect">
            <a:avLst/>
          </a:prstGeom>
        </p:spPr>
        <p:txBody>
          <a:bodyPr wrap="square">
            <a:spAutoFit/>
          </a:bodyPr>
          <a:lstStyle/>
          <a:p>
            <a:pPr algn="ctr"/>
            <a:r>
              <a:rPr lang="en-US" sz="2000" b="1" dirty="0">
                <a:highlight>
                  <a:srgbClr val="C0C0C0"/>
                </a:highlight>
                <a:latin typeface="Tahoma" panose="020B0604030504040204" pitchFamily="34" charset="0"/>
                <a:ea typeface="Tahoma" panose="020B0604030504040204" pitchFamily="34" charset="0"/>
                <a:cs typeface="Tahoma" panose="020B0604030504040204" pitchFamily="34" charset="0"/>
              </a:rPr>
              <a:t>https://www.hhs.nd.gov/adults-and-aging/reporting</a:t>
            </a:r>
          </a:p>
        </p:txBody>
      </p:sp>
      <p:pic>
        <p:nvPicPr>
          <p:cNvPr id="4" name="Picture 3">
            <a:extLst>
              <a:ext uri="{FF2B5EF4-FFF2-40B4-BE49-F238E27FC236}">
                <a16:creationId xmlns:a16="http://schemas.microsoft.com/office/drawing/2014/main" id="{856B3EA0-44B3-42D0-B15F-02E4699C0CA9}"/>
              </a:ext>
            </a:extLst>
          </p:cNvPr>
          <p:cNvPicPr>
            <a:picLocks noChangeAspect="1"/>
          </p:cNvPicPr>
          <p:nvPr/>
        </p:nvPicPr>
        <p:blipFill>
          <a:blip r:embed="rId4"/>
          <a:stretch>
            <a:fillRect/>
          </a:stretch>
        </p:blipFill>
        <p:spPr>
          <a:xfrm>
            <a:off x="1930156" y="589815"/>
            <a:ext cx="8331688" cy="6268185"/>
          </a:xfrm>
          <a:prstGeom prst="rect">
            <a:avLst/>
          </a:prstGeom>
        </p:spPr>
      </p:pic>
    </p:spTree>
    <p:extLst>
      <p:ext uri="{BB962C8B-B14F-4D97-AF65-F5344CB8AC3E}">
        <p14:creationId xmlns:p14="http://schemas.microsoft.com/office/powerpoint/2010/main" val="31048731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Mandatory Reporters</a:t>
            </a:r>
          </a:p>
        </p:txBody>
      </p:sp>
      <p:sp>
        <p:nvSpPr>
          <p:cNvPr id="3" name="Content Placeholder 2"/>
          <p:cNvSpPr>
            <a:spLocks noGrp="1"/>
          </p:cNvSpPr>
          <p:nvPr>
            <p:ph idx="1"/>
          </p:nvPr>
        </p:nvSpPr>
        <p:spPr>
          <a:xfrm>
            <a:off x="838200" y="1825624"/>
            <a:ext cx="10515600" cy="4732193"/>
          </a:xfrm>
        </p:spPr>
        <p:txBody>
          <a:bodyPr>
            <a:normAutofit/>
          </a:bodyPr>
          <a:lstStyle/>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a:p>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77C08225-66DE-4175-974B-A130C974DD7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6" name="Picture 5">
            <a:extLst>
              <a:ext uri="{FF2B5EF4-FFF2-40B4-BE49-F238E27FC236}">
                <a16:creationId xmlns:a16="http://schemas.microsoft.com/office/drawing/2014/main" id="{9AFFB25F-C781-4730-9C72-DAE1315583CB}"/>
              </a:ext>
            </a:extLst>
          </p:cNvPr>
          <p:cNvPicPr>
            <a:picLocks noChangeAspect="1"/>
          </p:cNvPicPr>
          <p:nvPr/>
        </p:nvPicPr>
        <p:blipFill>
          <a:blip r:embed="rId3"/>
          <a:stretch>
            <a:fillRect/>
          </a:stretch>
        </p:blipFill>
        <p:spPr>
          <a:xfrm>
            <a:off x="194752" y="1478817"/>
            <a:ext cx="8464118" cy="5164030"/>
          </a:xfrm>
          <a:prstGeom prst="rect">
            <a:avLst/>
          </a:prstGeom>
        </p:spPr>
      </p:pic>
      <p:pic>
        <p:nvPicPr>
          <p:cNvPr id="8" name="Picture 7">
            <a:extLst>
              <a:ext uri="{FF2B5EF4-FFF2-40B4-BE49-F238E27FC236}">
                <a16:creationId xmlns:a16="http://schemas.microsoft.com/office/drawing/2014/main" id="{7B6E94FF-CA30-46F9-B7E6-228472318420}"/>
              </a:ext>
            </a:extLst>
          </p:cNvPr>
          <p:cNvPicPr>
            <a:picLocks noChangeAspect="1"/>
          </p:cNvPicPr>
          <p:nvPr/>
        </p:nvPicPr>
        <p:blipFill>
          <a:blip r:embed="rId4"/>
          <a:stretch>
            <a:fillRect/>
          </a:stretch>
        </p:blipFill>
        <p:spPr>
          <a:xfrm>
            <a:off x="4996000" y="2055813"/>
            <a:ext cx="3412894" cy="4587034"/>
          </a:xfrm>
          <a:prstGeom prst="rect">
            <a:avLst/>
          </a:prstGeom>
        </p:spPr>
      </p:pic>
      <p:sp>
        <p:nvSpPr>
          <p:cNvPr id="10" name="TextBox 9">
            <a:extLst>
              <a:ext uri="{FF2B5EF4-FFF2-40B4-BE49-F238E27FC236}">
                <a16:creationId xmlns:a16="http://schemas.microsoft.com/office/drawing/2014/main" id="{87D6FAD3-AFEC-425B-8062-62693DEE121D}"/>
              </a:ext>
            </a:extLst>
          </p:cNvPr>
          <p:cNvSpPr txBox="1"/>
          <p:nvPr/>
        </p:nvSpPr>
        <p:spPr>
          <a:xfrm>
            <a:off x="8283388" y="2375664"/>
            <a:ext cx="3908612" cy="3108543"/>
          </a:xfrm>
          <a:prstGeom prst="rect">
            <a:avLst/>
          </a:prstGeom>
          <a:noFill/>
        </p:spPr>
        <p:txBody>
          <a:bodyPr wrap="square">
            <a:spAutoFit/>
          </a:bodyPr>
          <a:lstStyle/>
          <a:p>
            <a:pPr algn="ctr"/>
            <a:r>
              <a:rPr lang="en-US" sz="2800" b="1" i="0" dirty="0">
                <a:solidFill>
                  <a:srgbClr val="FF0000"/>
                </a:solidFill>
                <a:effectLst/>
                <a:latin typeface="Tahoma" panose="020B0604030504040204" pitchFamily="34" charset="0"/>
                <a:ea typeface="Tahoma" panose="020B0604030504040204" pitchFamily="34" charset="0"/>
                <a:cs typeface="Tahoma" panose="020B0604030504040204" pitchFamily="34" charset="0"/>
              </a:rPr>
              <a:t>Any person required to report who willfully fails to do so is guilty of an infraction and subject to a fine up to $1,000.</a:t>
            </a:r>
          </a:p>
        </p:txBody>
      </p:sp>
      <p:sp>
        <p:nvSpPr>
          <p:cNvPr id="12" name="TextBox 11">
            <a:extLst>
              <a:ext uri="{FF2B5EF4-FFF2-40B4-BE49-F238E27FC236}">
                <a16:creationId xmlns:a16="http://schemas.microsoft.com/office/drawing/2014/main" id="{1B5C8402-C769-4576-A23E-E1B72C150B36}"/>
              </a:ext>
            </a:extLst>
          </p:cNvPr>
          <p:cNvSpPr txBox="1"/>
          <p:nvPr/>
        </p:nvSpPr>
        <p:spPr>
          <a:xfrm>
            <a:off x="6331988" y="857226"/>
            <a:ext cx="4443588" cy="461665"/>
          </a:xfrm>
          <a:prstGeom prst="rect">
            <a:avLst/>
          </a:prstGeom>
          <a:noFill/>
        </p:spPr>
        <p:txBody>
          <a:bodyPr wrap="square">
            <a:spAutoFit/>
          </a:bodyPr>
          <a:lstStyle/>
          <a:p>
            <a:pPr algn="l"/>
            <a:r>
              <a:rPr lang="en-US" sz="2400" dirty="0">
                <a:solidFill>
                  <a:srgbClr val="212529"/>
                </a:solidFill>
                <a:latin typeface="Tahoma" panose="020B0604030504040204" pitchFamily="34" charset="0"/>
                <a:ea typeface="Tahoma" panose="020B0604030504040204" pitchFamily="34" charset="0"/>
                <a:cs typeface="Tahoma" panose="020B0604030504040204" pitchFamily="34" charset="0"/>
              </a:rPr>
              <a:t>(…AND, </a:t>
            </a:r>
            <a:r>
              <a:rPr lang="en-US" sz="2400" b="0" i="0" dirty="0">
                <a:solidFill>
                  <a:srgbClr val="212529"/>
                </a:solidFill>
                <a:effectLst/>
                <a:latin typeface="Tahoma" panose="020B0604030504040204" pitchFamily="34" charset="0"/>
                <a:ea typeface="Tahoma" panose="020B0604030504040204" pitchFamily="34" charset="0"/>
                <a:cs typeface="Tahoma" panose="020B0604030504040204" pitchFamily="34" charset="0"/>
              </a:rPr>
              <a:t>ANYONE ELSE, TOO!)</a:t>
            </a:r>
          </a:p>
        </p:txBody>
      </p:sp>
    </p:spTree>
    <p:extLst>
      <p:ext uri="{BB962C8B-B14F-4D97-AF65-F5344CB8AC3E}">
        <p14:creationId xmlns:p14="http://schemas.microsoft.com/office/powerpoint/2010/main" val="2169804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37F-0F54-4A4E-9B2C-50A705BF61C8}"/>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Mistreatment</a:t>
            </a:r>
          </a:p>
        </p:txBody>
      </p:sp>
      <p:sp>
        <p:nvSpPr>
          <p:cNvPr id="3" name="Content Placeholder 2">
            <a:extLst>
              <a:ext uri="{FF2B5EF4-FFF2-40B4-BE49-F238E27FC236}">
                <a16:creationId xmlns:a16="http://schemas.microsoft.com/office/drawing/2014/main" id="{8CA236BB-83B8-4265-A141-88F97C3A5026}"/>
              </a:ext>
            </a:extLst>
          </p:cNvPr>
          <p:cNvSpPr>
            <a:spLocks noGrp="1"/>
          </p:cNvSpPr>
          <p:nvPr>
            <p:ph idx="1"/>
          </p:nvPr>
        </p:nvSpPr>
        <p:spPr>
          <a:xfrm>
            <a:off x="463923" y="4170643"/>
            <a:ext cx="11264153" cy="2162922"/>
          </a:xfrm>
        </p:spPr>
        <p:txBody>
          <a:bodyPr>
            <a:normAutofit lnSpcReduction="10000"/>
          </a:bodyPr>
          <a:lstStyle/>
          <a:p>
            <a:pPr marL="0" indent="0" algn="ctr">
              <a:buNone/>
            </a:pPr>
            <a:r>
              <a:rPr lang="en-US" sz="4000" dirty="0">
                <a:latin typeface="Tahoma" panose="020B0604030504040204" pitchFamily="34" charset="0"/>
                <a:ea typeface="Tahoma" panose="020B0604030504040204" pitchFamily="34" charset="0"/>
                <a:cs typeface="Tahoma" panose="020B0604030504040204" pitchFamily="34" charset="0"/>
              </a:rPr>
              <a:t>“A single or repeated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act</a:t>
            </a:r>
            <a:r>
              <a:rPr lang="en-US" sz="4000" dirty="0">
                <a:latin typeface="Tahoma" panose="020B0604030504040204" pitchFamily="34" charset="0"/>
                <a:ea typeface="Tahoma" panose="020B0604030504040204" pitchFamily="34" charset="0"/>
                <a:cs typeface="Tahoma" panose="020B0604030504040204" pitchFamily="34" charset="0"/>
              </a:rPr>
              <a:t>, or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lack of </a:t>
            </a:r>
            <a:r>
              <a:rPr lang="en-US" sz="4000" dirty="0">
                <a:latin typeface="Tahoma" panose="020B0604030504040204" pitchFamily="34" charset="0"/>
                <a:ea typeface="Tahoma" panose="020B0604030504040204" pitchFamily="34" charset="0"/>
                <a:cs typeface="Tahoma" panose="020B0604030504040204" pitchFamily="34" charset="0"/>
              </a:rPr>
              <a:t>appropriate action, occurring within any relationship where there is an </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expectation of trust</a:t>
            </a:r>
            <a:r>
              <a:rPr lang="en-US" sz="4000" dirty="0">
                <a:latin typeface="Tahoma" panose="020B0604030504040204" pitchFamily="34" charset="0"/>
                <a:ea typeface="Tahoma" panose="020B0604030504040204" pitchFamily="34" charset="0"/>
                <a:cs typeface="Tahoma" panose="020B0604030504040204" pitchFamily="34" charset="0"/>
              </a:rPr>
              <a:t>, which causes </a:t>
            </a:r>
            <a:r>
              <a:rPr lang="en-US" sz="4000" b="1" dirty="0">
                <a:solidFill>
                  <a:srgbClr val="FF0000"/>
                </a:solidFill>
                <a:latin typeface="Tahoma" panose="020B0604030504040204" pitchFamily="34" charset="0"/>
                <a:ea typeface="Tahoma" panose="020B0604030504040204" pitchFamily="34" charset="0"/>
                <a:cs typeface="Tahoma" panose="020B0604030504040204" pitchFamily="34" charset="0"/>
              </a:rPr>
              <a:t>harm or distress</a:t>
            </a:r>
            <a:r>
              <a:rPr lang="en-US" sz="40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4000" dirty="0">
                <a:latin typeface="Tahoma" panose="020B0604030504040204" pitchFamily="34" charset="0"/>
                <a:ea typeface="Tahoma" panose="020B0604030504040204" pitchFamily="34" charset="0"/>
                <a:cs typeface="Tahoma" panose="020B0604030504040204" pitchFamily="34" charset="0"/>
              </a:rPr>
              <a:t>to an older person.”</a:t>
            </a:r>
          </a:p>
        </p:txBody>
      </p:sp>
      <p:pic>
        <p:nvPicPr>
          <p:cNvPr id="4" name="Picture 3">
            <a:extLst>
              <a:ext uri="{FF2B5EF4-FFF2-40B4-BE49-F238E27FC236}">
                <a16:creationId xmlns:a16="http://schemas.microsoft.com/office/drawing/2014/main" id="{9ED8A872-204C-481D-A7D3-F1E3362F255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6" name="Picture 5">
            <a:extLst>
              <a:ext uri="{FF2B5EF4-FFF2-40B4-BE49-F238E27FC236}">
                <a16:creationId xmlns:a16="http://schemas.microsoft.com/office/drawing/2014/main" id="{561E95CF-7074-407B-9CFE-FE4E17953573}"/>
              </a:ext>
            </a:extLst>
          </p:cNvPr>
          <p:cNvPicPr>
            <a:picLocks noChangeAspect="1"/>
          </p:cNvPicPr>
          <p:nvPr/>
        </p:nvPicPr>
        <p:blipFill>
          <a:blip r:embed="rId3">
            <a:alphaModFix amt="35000"/>
          </a:blip>
          <a:stretch>
            <a:fillRect/>
          </a:stretch>
        </p:blipFill>
        <p:spPr>
          <a:xfrm>
            <a:off x="1896412" y="1690688"/>
            <a:ext cx="8399175" cy="2235853"/>
          </a:xfrm>
          <a:prstGeom prst="rect">
            <a:avLst/>
          </a:prstGeom>
        </p:spPr>
      </p:pic>
      <p:sp>
        <p:nvSpPr>
          <p:cNvPr id="5" name="Action Button: Help 4">
            <a:hlinkClick r:id="" action="ppaction://noaction" highlightClick="1"/>
            <a:extLst>
              <a:ext uri="{FF2B5EF4-FFF2-40B4-BE49-F238E27FC236}">
                <a16:creationId xmlns:a16="http://schemas.microsoft.com/office/drawing/2014/main" id="{30663CA2-291D-4E65-B971-4365509B663D}"/>
              </a:ext>
            </a:extLst>
          </p:cNvPr>
          <p:cNvSpPr/>
          <p:nvPr/>
        </p:nvSpPr>
        <p:spPr>
          <a:xfrm>
            <a:off x="5997389" y="5435880"/>
            <a:ext cx="1174376" cy="970616"/>
          </a:xfrm>
          <a:prstGeom prst="actionButtonHelp">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2328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Summary</a:t>
            </a:r>
          </a:p>
        </p:txBody>
      </p:sp>
      <p:sp>
        <p:nvSpPr>
          <p:cNvPr id="3" name="Content Placeholder 2"/>
          <p:cNvSpPr>
            <a:spLocks noGrp="1"/>
          </p:cNvSpPr>
          <p:nvPr>
            <p:ph idx="1"/>
          </p:nvPr>
        </p:nvSpPr>
        <p:spPr>
          <a:xfrm>
            <a:off x="838200" y="1825625"/>
            <a:ext cx="9202271" cy="4351338"/>
          </a:xfrm>
        </p:spPr>
        <p:txBody>
          <a:bodyPr>
            <a:normAutofit lnSpcReduction="10000"/>
          </a:bodyPr>
          <a:lstStyle/>
          <a:p>
            <a:r>
              <a:rPr lang="en-US" dirty="0">
                <a:latin typeface="Tahoma" panose="020B0604030504040204" pitchFamily="34" charset="0"/>
                <a:ea typeface="Tahoma" panose="020B0604030504040204" pitchFamily="34" charset="0"/>
                <a:cs typeface="Tahoma" panose="020B0604030504040204" pitchFamily="34" charset="0"/>
              </a:rPr>
              <a:t>Mistreatment is pervasive and often missed</a:t>
            </a:r>
          </a:p>
          <a:p>
            <a:r>
              <a:rPr lang="en-US" dirty="0">
                <a:latin typeface="Tahoma" panose="020B0604030504040204" pitchFamily="34" charset="0"/>
                <a:ea typeface="Tahoma" panose="020B0604030504040204" pitchFamily="34" charset="0"/>
                <a:cs typeface="Tahoma" panose="020B0604030504040204" pitchFamily="34" charset="0"/>
              </a:rPr>
              <a:t>Mistreatment has obvious, but also subtle and insidious signs</a:t>
            </a:r>
          </a:p>
          <a:p>
            <a:r>
              <a:rPr lang="en-US" dirty="0">
                <a:latin typeface="Tahoma" panose="020B0604030504040204" pitchFamily="34" charset="0"/>
                <a:ea typeface="Tahoma" panose="020B0604030504040204" pitchFamily="34" charset="0"/>
                <a:cs typeface="Tahoma" panose="020B0604030504040204" pitchFamily="34" charset="0"/>
              </a:rPr>
              <a:t>Mistreatment is expensive to society (billions of dollars)</a:t>
            </a:r>
          </a:p>
          <a:p>
            <a:r>
              <a:rPr lang="en-US" dirty="0">
                <a:latin typeface="Tahoma" panose="020B0604030504040204" pitchFamily="34" charset="0"/>
                <a:ea typeface="Tahoma" panose="020B0604030504040204" pitchFamily="34" charset="0"/>
                <a:cs typeface="Tahoma" panose="020B0604030504040204" pitchFamily="34" charset="0"/>
              </a:rPr>
              <a:t>Risk factors exist for victims and perpetrators</a:t>
            </a:r>
          </a:p>
          <a:p>
            <a:pPr lvl="1"/>
            <a:r>
              <a:rPr lang="en-US" dirty="0">
                <a:latin typeface="Tahoma" panose="020B0604030504040204" pitchFamily="34" charset="0"/>
                <a:ea typeface="Tahoma" panose="020B0604030504040204" pitchFamily="34" charset="0"/>
                <a:cs typeface="Tahoma" panose="020B0604030504040204" pitchFamily="34" charset="0"/>
              </a:rPr>
              <a:t>Mentation and mobility matter a lot in older adults, because when those are lacking, an older adult may be at risk of not having access to medical care and things they enjoy … and at risk for mistreatment!</a:t>
            </a:r>
          </a:p>
          <a:p>
            <a:r>
              <a:rPr lang="en-US" dirty="0">
                <a:latin typeface="Tahoma" panose="020B0604030504040204" pitchFamily="34" charset="0"/>
                <a:ea typeface="Tahoma" panose="020B0604030504040204" pitchFamily="34" charset="0"/>
                <a:cs typeface="Tahoma" panose="020B0604030504040204" pitchFamily="34" charset="0"/>
              </a:rPr>
              <a:t>If you suspect it, report it! It’s the ethical and legal thing to do.</a:t>
            </a:r>
          </a:p>
          <a:p>
            <a:pPr marL="0" indent="0">
              <a:buNone/>
            </a:pPr>
            <a:endParaRPr lang="en-US" dirty="0">
              <a:latin typeface="Tahoma" panose="020B0604030504040204" pitchFamily="34" charset="0"/>
              <a:ea typeface="Tahoma" panose="020B0604030504040204" pitchFamily="34" charset="0"/>
              <a:cs typeface="Tahoma" panose="020B0604030504040204" pitchFamily="34" charset="0"/>
            </a:endParaRPr>
          </a:p>
        </p:txBody>
      </p:sp>
      <p:pic>
        <p:nvPicPr>
          <p:cNvPr id="4" name="Picture 2" descr="Age-Friendly Health Systems | AHA">
            <a:extLst>
              <a:ext uri="{FF2B5EF4-FFF2-40B4-BE49-F238E27FC236}">
                <a16:creationId xmlns:a16="http://schemas.microsoft.com/office/drawing/2014/main" id="{809D94CE-A2E4-441B-9545-CDBF1949E31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37235" y="3429000"/>
            <a:ext cx="2054765" cy="2223243"/>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B7EC72B7-87BA-406D-94A4-5DF90197A21E}"/>
              </a:ext>
            </a:extLst>
          </p:cNvPr>
          <p:cNvCxnSpPr>
            <a:cxnSpLocks/>
          </p:cNvCxnSpPr>
          <p:nvPr/>
        </p:nvCxnSpPr>
        <p:spPr>
          <a:xfrm flipV="1">
            <a:off x="1621615" y="4294080"/>
            <a:ext cx="1331310" cy="1"/>
          </a:xfrm>
          <a:prstGeom prst="line">
            <a:avLst/>
          </a:prstGeom>
          <a:ln w="38100">
            <a:solidFill>
              <a:schemeClr val="accent1"/>
            </a:solidFill>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F20C82BF-0CB7-4CD9-A48C-B205152795EA}"/>
              </a:ext>
            </a:extLst>
          </p:cNvPr>
          <p:cNvCxnSpPr>
            <a:cxnSpLocks/>
          </p:cNvCxnSpPr>
          <p:nvPr/>
        </p:nvCxnSpPr>
        <p:spPr>
          <a:xfrm>
            <a:off x="3632433" y="4294080"/>
            <a:ext cx="1058411" cy="1"/>
          </a:xfrm>
          <a:prstGeom prst="line">
            <a:avLst/>
          </a:prstGeom>
          <a:ln w="38100">
            <a:solidFill>
              <a:schemeClr val="accent2"/>
            </a:solidFill>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9CE2BEAF-496C-4D9F-A921-C4A0CA3529B6}"/>
              </a:ext>
            </a:extLst>
          </p:cNvPr>
          <p:cNvCxnSpPr>
            <a:cxnSpLocks/>
          </p:cNvCxnSpPr>
          <p:nvPr/>
        </p:nvCxnSpPr>
        <p:spPr>
          <a:xfrm flipV="1">
            <a:off x="3934509" y="4894730"/>
            <a:ext cx="1704291" cy="1305"/>
          </a:xfrm>
          <a:prstGeom prst="line">
            <a:avLst/>
          </a:prstGeom>
          <a:ln w="38100">
            <a:solidFill>
              <a:schemeClr val="accent6"/>
            </a:solidFill>
          </a:ln>
        </p:spPr>
        <p:style>
          <a:lnRef idx="1">
            <a:schemeClr val="accent2"/>
          </a:lnRef>
          <a:fillRef idx="0">
            <a:schemeClr val="accent2"/>
          </a:fillRef>
          <a:effectRef idx="0">
            <a:schemeClr val="accent2"/>
          </a:effectRef>
          <a:fontRef idx="minor">
            <a:schemeClr val="tx1"/>
          </a:fontRef>
        </p:style>
      </p:cxnSp>
      <p:cxnSp>
        <p:nvCxnSpPr>
          <p:cNvPr id="11" name="Straight Connector 10">
            <a:extLst>
              <a:ext uri="{FF2B5EF4-FFF2-40B4-BE49-F238E27FC236}">
                <a16:creationId xmlns:a16="http://schemas.microsoft.com/office/drawing/2014/main" id="{E28C5514-5930-483B-9FFE-04D7FD9C1D4C}"/>
              </a:ext>
            </a:extLst>
          </p:cNvPr>
          <p:cNvCxnSpPr>
            <a:cxnSpLocks/>
          </p:cNvCxnSpPr>
          <p:nvPr/>
        </p:nvCxnSpPr>
        <p:spPr>
          <a:xfrm flipV="1">
            <a:off x="6296092" y="4896034"/>
            <a:ext cx="2345884" cy="1"/>
          </a:xfrm>
          <a:prstGeom prst="line">
            <a:avLst/>
          </a:prstGeom>
          <a:ln w="38100">
            <a:solidFill>
              <a:schemeClr val="accent4"/>
            </a:solidFill>
          </a:ln>
        </p:spPr>
        <p:style>
          <a:lnRef idx="1">
            <a:schemeClr val="accent2"/>
          </a:lnRef>
          <a:fillRef idx="0">
            <a:schemeClr val="accent2"/>
          </a:fillRef>
          <a:effectRef idx="0">
            <a:schemeClr val="accent2"/>
          </a:effectRef>
          <a:fontRef idx="minor">
            <a:schemeClr val="tx1"/>
          </a:fontRef>
        </p:style>
      </p:cxnSp>
      <p:pic>
        <p:nvPicPr>
          <p:cNvPr id="10" name="Picture 9">
            <a:extLst>
              <a:ext uri="{FF2B5EF4-FFF2-40B4-BE49-F238E27FC236}">
                <a16:creationId xmlns:a16="http://schemas.microsoft.com/office/drawing/2014/main" id="{C50B6CB5-D45D-490D-A022-D6498A15D6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40146630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Additional References</a:t>
            </a:r>
          </a:p>
        </p:txBody>
      </p:sp>
      <p:sp>
        <p:nvSpPr>
          <p:cNvPr id="3" name="Content Placeholder 2"/>
          <p:cNvSpPr>
            <a:spLocks noGrp="1"/>
          </p:cNvSpPr>
          <p:nvPr>
            <p:ph idx="1"/>
          </p:nvPr>
        </p:nvSpPr>
        <p:spPr/>
        <p:txBody>
          <a:bodyPr>
            <a:normAutofit fontScale="55000" lnSpcReduction="20000"/>
          </a:bodyPr>
          <a:lstStyle/>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“Definitions|Elder Abuse|Violence Prevention|Injury Center|CDC.” </a:t>
            </a:r>
            <a:r>
              <a:rPr lang="en-US" i="1" dirty="0">
                <a:latin typeface="Tahoma" panose="020B0604030504040204" pitchFamily="34" charset="0"/>
                <a:ea typeface="Tahoma" panose="020B0604030504040204" pitchFamily="34" charset="0"/>
                <a:cs typeface="Tahoma" panose="020B0604030504040204" pitchFamily="34" charset="0"/>
              </a:rPr>
              <a:t>Centers for Disease Control and Prevention</a:t>
            </a:r>
            <a:r>
              <a:rPr lang="en-US" dirty="0">
                <a:latin typeface="Tahoma" panose="020B0604030504040204" pitchFamily="34" charset="0"/>
                <a:ea typeface="Tahoma" panose="020B0604030504040204" pitchFamily="34" charset="0"/>
                <a:cs typeface="Tahoma" panose="020B0604030504040204" pitchFamily="34" charset="0"/>
              </a:rPr>
              <a:t>, Centers for Disease Control and Prevention, 28 May 2019, www.cdc.gov/violenceprevention/elderabuse/definitions.html.</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“Elder Abuse.” World Health Organization, World Health Organization, 8 June 2018, www.who.int/news-room/fact-sheets/detail/elder-abuse.</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Durso, Samuel C., and Gail M. Sullivan. </a:t>
            </a:r>
            <a:r>
              <a:rPr lang="en-US" i="1" dirty="0">
                <a:latin typeface="Tahoma" panose="020B0604030504040204" pitchFamily="34" charset="0"/>
                <a:ea typeface="Tahoma" panose="020B0604030504040204" pitchFamily="34" charset="0"/>
                <a:cs typeface="Tahoma" panose="020B0604030504040204" pitchFamily="34" charset="0"/>
              </a:rPr>
              <a:t>Geriatrics Review Syllabus: a Core Curriculum in Geriatric Medicine</a:t>
            </a:r>
            <a:r>
              <a:rPr lang="en-US" dirty="0">
                <a:latin typeface="Tahoma" panose="020B0604030504040204" pitchFamily="34" charset="0"/>
                <a:ea typeface="Tahoma" panose="020B0604030504040204" pitchFamily="34" charset="0"/>
                <a:cs typeface="Tahoma" panose="020B0604030504040204" pitchFamily="34" charset="0"/>
              </a:rPr>
              <a:t>. 9th ed., American Geriatrics Society, 2016, https://geriatricscareonline.org/toc/geriatrics-review-syllabus9th-edition/B023.</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“Signs and Symptoms of Abuse.” Elder Abuse, Standford Medicine, elderabuse.stanford.edu/screening/signs.html.</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“Texas Department of Family and Protective Services (DFPS).” </a:t>
            </a:r>
            <a:r>
              <a:rPr lang="en-US" i="1" dirty="0">
                <a:latin typeface="Tahoma" panose="020B0604030504040204" pitchFamily="34" charset="0"/>
                <a:ea typeface="Tahoma" panose="020B0604030504040204" pitchFamily="34" charset="0"/>
                <a:cs typeface="Tahoma" panose="020B0604030504040204" pitchFamily="34" charset="0"/>
              </a:rPr>
              <a:t>Texas Adult Protective Services (APS)</a:t>
            </a:r>
            <a:r>
              <a:rPr lang="en-US" dirty="0">
                <a:latin typeface="Tahoma" panose="020B0604030504040204" pitchFamily="34" charset="0"/>
                <a:ea typeface="Tahoma" panose="020B0604030504040204" pitchFamily="34" charset="0"/>
                <a:cs typeface="Tahoma" panose="020B0604030504040204" pitchFamily="34" charset="0"/>
              </a:rPr>
              <a:t>, DFPS, www.dfps.state.tx.us/adult_protection/.</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“Texas Estates Code 1002.017 – Incapacitated Person.” </a:t>
            </a:r>
            <a:r>
              <a:rPr lang="en-US" i="1" dirty="0">
                <a:latin typeface="Tahoma" panose="020B0604030504040204" pitchFamily="34" charset="0"/>
                <a:ea typeface="Tahoma" panose="020B0604030504040204" pitchFamily="34" charset="0"/>
                <a:cs typeface="Tahoma" panose="020B0604030504040204" pitchFamily="34" charset="0"/>
              </a:rPr>
              <a:t>LawServer</a:t>
            </a:r>
            <a:r>
              <a:rPr lang="en-US" dirty="0">
                <a:latin typeface="Tahoma" panose="020B0604030504040204" pitchFamily="34" charset="0"/>
                <a:ea typeface="Tahoma" panose="020B0604030504040204" pitchFamily="34" charset="0"/>
                <a:cs typeface="Tahoma" panose="020B0604030504040204" pitchFamily="34" charset="0"/>
              </a:rPr>
              <a:t>, LawServer, 2018, www.lawserver.com/law/state/texas/tx-codes/texas_estates_code_1002-017.</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“Elder Abuse Statistics &amp; Facts : Elder Justice.” </a:t>
            </a:r>
            <a:r>
              <a:rPr lang="en-US" i="1" dirty="0">
                <a:latin typeface="Tahoma" panose="020B0604030504040204" pitchFamily="34" charset="0"/>
                <a:ea typeface="Tahoma" panose="020B0604030504040204" pitchFamily="34" charset="0"/>
                <a:cs typeface="Tahoma" panose="020B0604030504040204" pitchFamily="34" charset="0"/>
              </a:rPr>
              <a:t>NCOA</a:t>
            </a:r>
            <a:r>
              <a:rPr lang="en-US" dirty="0">
                <a:latin typeface="Tahoma" panose="020B0604030504040204" pitchFamily="34" charset="0"/>
                <a:ea typeface="Tahoma" panose="020B0604030504040204" pitchFamily="34" charset="0"/>
                <a:cs typeface="Tahoma" panose="020B0604030504040204" pitchFamily="34" charset="0"/>
              </a:rPr>
              <a:t>, 15 June 2018, www.ncoa.org/public-policy-action/elder-justice/elder-abuse-facts/.</a:t>
            </a:r>
          </a:p>
          <a:p>
            <a:pPr marL="514350" indent="-514350">
              <a:buFont typeface="+mj-lt"/>
              <a:buAutoNum type="arabicPeriod"/>
            </a:pPr>
            <a:r>
              <a:rPr lang="en-US" dirty="0">
                <a:latin typeface="Tahoma" panose="020B0604030504040204" pitchFamily="34" charset="0"/>
                <a:ea typeface="Tahoma" panose="020B0604030504040204" pitchFamily="34" charset="0"/>
                <a:cs typeface="Tahoma" panose="020B0604030504040204" pitchFamily="34" charset="0"/>
              </a:rPr>
              <a:t>“Mandatory Reporting Requirements: The Elderly Texas.” </a:t>
            </a:r>
            <a:r>
              <a:rPr lang="en-US" i="1" dirty="0">
                <a:latin typeface="Tahoma" panose="020B0604030504040204" pitchFamily="34" charset="0"/>
                <a:ea typeface="Tahoma" panose="020B0604030504040204" pitchFamily="34" charset="0"/>
                <a:cs typeface="Tahoma" panose="020B0604030504040204" pitchFamily="34" charset="0"/>
              </a:rPr>
              <a:t>RAINN</a:t>
            </a:r>
            <a:r>
              <a:rPr lang="en-US" dirty="0">
                <a:latin typeface="Tahoma" panose="020B0604030504040204" pitchFamily="34" charset="0"/>
                <a:ea typeface="Tahoma" panose="020B0604030504040204" pitchFamily="34" charset="0"/>
                <a:cs typeface="Tahoma" panose="020B0604030504040204" pitchFamily="34" charset="0"/>
              </a:rPr>
              <a:t>, Mar. 2020, apps.rainn.org/policy/policy-state-laws.cfm?state=Texas&amp;group=5&amp;_ga=2.230623516.1662478575.1586195018-24979697.1586195018.</a:t>
            </a:r>
          </a:p>
        </p:txBody>
      </p:sp>
      <p:pic>
        <p:nvPicPr>
          <p:cNvPr id="4" name="Picture 3">
            <a:extLst>
              <a:ext uri="{FF2B5EF4-FFF2-40B4-BE49-F238E27FC236}">
                <a16:creationId xmlns:a16="http://schemas.microsoft.com/office/drawing/2014/main" id="{33A0A40B-F0B4-4BCC-A8B0-6F2B422EA20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2575648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revent unnecessary medical care by asking your doctor 4 question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52" y="0"/>
            <a:ext cx="12238351" cy="6866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696933" y="2438400"/>
            <a:ext cx="6973454" cy="861774"/>
          </a:xfrm>
          <a:prstGeom prst="rect">
            <a:avLst/>
          </a:prstGeom>
          <a:noFill/>
        </p:spPr>
        <p:txBody>
          <a:bodyPr wrap="square" rtlCol="0">
            <a:spAutoFit/>
          </a:bodyPr>
          <a:lstStyle/>
          <a:p>
            <a:pPr algn="ctr"/>
            <a:r>
              <a:rPr lang="en-US" sz="5000" dirty="0">
                <a:latin typeface="Tahoma" panose="020B0604030504040204" pitchFamily="34" charset="0"/>
                <a:ea typeface="Tahoma" panose="020B0604030504040204" pitchFamily="34" charset="0"/>
                <a:cs typeface="Tahoma" panose="020B0604030504040204" pitchFamily="34" charset="0"/>
              </a:rPr>
              <a:t>Questions?</a:t>
            </a:r>
          </a:p>
        </p:txBody>
      </p:sp>
    </p:spTree>
    <p:extLst>
      <p:ext uri="{BB962C8B-B14F-4D97-AF65-F5344CB8AC3E}">
        <p14:creationId xmlns:p14="http://schemas.microsoft.com/office/powerpoint/2010/main" val="2623325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7637F-0F54-4A4E-9B2C-50A705BF61C8}"/>
              </a:ext>
            </a:extLst>
          </p:cNvPr>
          <p:cNvSpPr>
            <a:spLocks noGrp="1"/>
          </p:cNvSpPr>
          <p:nvPr>
            <p:ph type="title"/>
          </p:nvPr>
        </p:nvSpPr>
        <p:spPr/>
        <p:txBody>
          <a:bodyPr/>
          <a:lstStyle/>
          <a:p>
            <a:r>
              <a:rPr lang="en-US" dirty="0">
                <a:latin typeface="Tahoma" panose="020B0604030504040204" pitchFamily="34" charset="0"/>
                <a:ea typeface="Tahoma" panose="020B0604030504040204" pitchFamily="34" charset="0"/>
                <a:cs typeface="Tahoma" panose="020B0604030504040204" pitchFamily="34" charset="0"/>
              </a:rPr>
              <a:t>Incidence</a:t>
            </a:r>
          </a:p>
        </p:txBody>
      </p:sp>
      <p:pic>
        <p:nvPicPr>
          <p:cNvPr id="4" name="Picture 3">
            <a:extLst>
              <a:ext uri="{FF2B5EF4-FFF2-40B4-BE49-F238E27FC236}">
                <a16:creationId xmlns:a16="http://schemas.microsoft.com/office/drawing/2014/main" id="{1893857E-B325-4E34-8D76-02659C7C5A1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2050" name="Picture 2" descr="Ten percent infographics man icon blue ...">
            <a:extLst>
              <a:ext uri="{FF2B5EF4-FFF2-40B4-BE49-F238E27FC236}">
                <a16:creationId xmlns:a16="http://schemas.microsoft.com/office/drawing/2014/main" id="{3A990425-5820-4EAB-9923-93DDB0D520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4436" y="2226372"/>
            <a:ext cx="4110318" cy="31156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320+ 50 Percent Of People Stock Illustrations, Royalty-Free Vector Graphics  &amp; Clip Art - iStock">
            <a:extLst>
              <a:ext uri="{FF2B5EF4-FFF2-40B4-BE49-F238E27FC236}">
                <a16:creationId xmlns:a16="http://schemas.microsoft.com/office/drawing/2014/main" id="{1FF5333E-8323-4925-B3BB-FC3D64F7D6EA}"/>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4948518" y="2226372"/>
            <a:ext cx="7113077" cy="315287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53CB01-F3DD-4B87-B68D-D44DBD2BA710}"/>
              </a:ext>
            </a:extLst>
          </p:cNvPr>
          <p:cNvSpPr txBox="1"/>
          <p:nvPr/>
        </p:nvSpPr>
        <p:spPr>
          <a:xfrm>
            <a:off x="838200" y="1773864"/>
            <a:ext cx="10932459" cy="369332"/>
          </a:xfrm>
          <a:prstGeom prst="rect">
            <a:avLst/>
          </a:prstGeom>
          <a:noFill/>
        </p:spPr>
        <p:txBody>
          <a:bodyPr wrap="square" rtlCol="0">
            <a:spAutoFit/>
          </a:bodyPr>
          <a:lstStyle/>
          <a:p>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No cognitive impairment:	      Cognitive impairment / dementia:</a:t>
            </a:r>
          </a:p>
        </p:txBody>
      </p:sp>
      <p:sp>
        <p:nvSpPr>
          <p:cNvPr id="9" name="TextBox 8">
            <a:extLst>
              <a:ext uri="{FF2B5EF4-FFF2-40B4-BE49-F238E27FC236}">
                <a16:creationId xmlns:a16="http://schemas.microsoft.com/office/drawing/2014/main" id="{F1310B65-DF80-4EBA-8F2E-548167CB5170}"/>
              </a:ext>
            </a:extLst>
          </p:cNvPr>
          <p:cNvSpPr txBox="1"/>
          <p:nvPr/>
        </p:nvSpPr>
        <p:spPr>
          <a:xfrm>
            <a:off x="3066106" y="5644914"/>
            <a:ext cx="6059788" cy="954107"/>
          </a:xfrm>
          <a:prstGeom prst="rect">
            <a:avLst/>
          </a:prstGeom>
          <a:noFill/>
        </p:spPr>
        <p:txBody>
          <a:bodyPr wrap="square" rtlCol="0">
            <a:spAutoFit/>
          </a:bodyPr>
          <a:lstStyle/>
          <a:p>
            <a:pPr algn="ctr"/>
            <a:r>
              <a:rPr lang="en-US" sz="2800" b="1" dirty="0">
                <a:solidFill>
                  <a:srgbClr val="0070C0"/>
                </a:solidFill>
                <a:latin typeface="Tahoma" panose="020B0604030504040204" pitchFamily="34" charset="0"/>
                <a:ea typeface="Tahoma" panose="020B0604030504040204" pitchFamily="34" charset="0"/>
                <a:cs typeface="Tahoma" panose="020B0604030504040204" pitchFamily="34" charset="0"/>
              </a:rPr>
              <a:t>1 in 24 cases reported to authorities (WHO 2018)</a:t>
            </a:r>
          </a:p>
        </p:txBody>
      </p:sp>
    </p:spTree>
    <p:extLst>
      <p:ext uri="{BB962C8B-B14F-4D97-AF65-F5344CB8AC3E}">
        <p14:creationId xmlns:p14="http://schemas.microsoft.com/office/powerpoint/2010/main" val="4201393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BE24D66-8D86-4232-921D-2CA7BE016E22}"/>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212580" y="699246"/>
            <a:ext cx="10788920" cy="5968253"/>
          </a:xfrm>
          <a:prstGeom prst="rect">
            <a:avLst/>
          </a:prstGeom>
        </p:spPr>
      </p:pic>
      <p:pic>
        <p:nvPicPr>
          <p:cNvPr id="4" name="Picture 3">
            <a:extLst>
              <a:ext uri="{FF2B5EF4-FFF2-40B4-BE49-F238E27FC236}">
                <a16:creationId xmlns:a16="http://schemas.microsoft.com/office/drawing/2014/main" id="{033422A1-D048-45EE-8B66-805A9A9C0B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pic>
        <p:nvPicPr>
          <p:cNvPr id="5" name="Picture 4">
            <a:extLst>
              <a:ext uri="{FF2B5EF4-FFF2-40B4-BE49-F238E27FC236}">
                <a16:creationId xmlns:a16="http://schemas.microsoft.com/office/drawing/2014/main" id="{530141E3-23B3-4D54-9847-701CAE924240}"/>
              </a:ext>
            </a:extLst>
          </p:cNvPr>
          <p:cNvPicPr>
            <a:picLocks noChangeAspect="1"/>
          </p:cNvPicPr>
          <p:nvPr/>
        </p:nvPicPr>
        <p:blipFill>
          <a:blip r:embed="rId6"/>
          <a:stretch>
            <a:fillRect/>
          </a:stretch>
        </p:blipFill>
        <p:spPr>
          <a:xfrm>
            <a:off x="0" y="-14254"/>
            <a:ext cx="1212580" cy="1208138"/>
          </a:xfrm>
          <a:prstGeom prst="rect">
            <a:avLst/>
          </a:prstGeom>
        </p:spPr>
      </p:pic>
    </p:spTree>
    <p:extLst>
      <p:ext uri="{BB962C8B-B14F-4D97-AF65-F5344CB8AC3E}">
        <p14:creationId xmlns:p14="http://schemas.microsoft.com/office/powerpoint/2010/main" val="2501606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A14AA65-6E0D-4AE5-BD19-2965BFE95C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
        <p:nvSpPr>
          <p:cNvPr id="8" name="TextBox 7">
            <a:extLst>
              <a:ext uri="{FF2B5EF4-FFF2-40B4-BE49-F238E27FC236}">
                <a16:creationId xmlns:a16="http://schemas.microsoft.com/office/drawing/2014/main" id="{623FA8A3-5DC7-46C0-899C-79A37B820756}"/>
              </a:ext>
            </a:extLst>
          </p:cNvPr>
          <p:cNvSpPr txBox="1"/>
          <p:nvPr/>
        </p:nvSpPr>
        <p:spPr>
          <a:xfrm>
            <a:off x="3047999" y="4450963"/>
            <a:ext cx="6096000" cy="1815882"/>
          </a:xfrm>
          <a:prstGeom prst="rect">
            <a:avLst/>
          </a:prstGeom>
          <a:noFill/>
        </p:spPr>
        <p:txBody>
          <a:bodyPr wrap="square">
            <a:spAutoFit/>
          </a:bodyPr>
          <a:lstStyle/>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A</a:t>
            </a:r>
            <a:r>
              <a:rPr lang="en-US" sz="2800" b="0" i="0" u="none" strike="noStrike" baseline="0" dirty="0">
                <a:solidFill>
                  <a:srgbClr val="0070C0"/>
                </a:solidFill>
                <a:latin typeface="Tahoma" panose="020B0604030504040204" pitchFamily="34" charset="0"/>
                <a:ea typeface="Tahoma" panose="020B0604030504040204" pitchFamily="34" charset="0"/>
                <a:cs typeface="Tahoma" panose="020B0604030504040204" pitchFamily="34" charset="0"/>
              </a:rPr>
              <a:t> study focused on Adult Protective Services cases indicated that physicians reported merely 1.4% of suspected cases.</a:t>
            </a:r>
            <a:endPar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endParaRPr>
          </a:p>
        </p:txBody>
      </p:sp>
      <p:sp>
        <p:nvSpPr>
          <p:cNvPr id="2" name="TextBox 1">
            <a:extLst>
              <a:ext uri="{FF2B5EF4-FFF2-40B4-BE49-F238E27FC236}">
                <a16:creationId xmlns:a16="http://schemas.microsoft.com/office/drawing/2014/main" id="{8CA56BB2-34C1-4759-86FA-CB88E52E39E6}"/>
              </a:ext>
            </a:extLst>
          </p:cNvPr>
          <p:cNvSpPr txBox="1"/>
          <p:nvPr/>
        </p:nvSpPr>
        <p:spPr>
          <a:xfrm>
            <a:off x="3469341" y="2104556"/>
            <a:ext cx="5253317" cy="1384995"/>
          </a:xfrm>
          <a:prstGeom prst="rect">
            <a:avLst/>
          </a:prstGeom>
          <a:noFill/>
        </p:spPr>
        <p:txBody>
          <a:bodyPr wrap="square" rtlCol="0">
            <a:spAutoFit/>
          </a:bodyPr>
          <a:lstStyle/>
          <a:p>
            <a:pPr algn="ctr"/>
            <a:r>
              <a:rPr lang="en-US" sz="2800" dirty="0">
                <a:solidFill>
                  <a:srgbClr val="0070C0"/>
                </a:solidFill>
                <a:latin typeface="Tahoma" panose="020B0604030504040204" pitchFamily="34" charset="0"/>
                <a:ea typeface="Tahoma" panose="020B0604030504040204" pitchFamily="34" charset="0"/>
                <a:cs typeface="Tahoma" panose="020B0604030504040204" pitchFamily="34" charset="0"/>
              </a:rPr>
              <a:t>Up to 60% of physicians have never asked their older adult patients about mistreatment.</a:t>
            </a:r>
          </a:p>
        </p:txBody>
      </p:sp>
      <p:sp>
        <p:nvSpPr>
          <p:cNvPr id="9" name="Rectangle 8">
            <a:extLst>
              <a:ext uri="{FF2B5EF4-FFF2-40B4-BE49-F238E27FC236}">
                <a16:creationId xmlns:a16="http://schemas.microsoft.com/office/drawing/2014/main" id="{00D04C9E-FD00-4A65-921D-099BC3F6BB58}"/>
              </a:ext>
            </a:extLst>
          </p:cNvPr>
          <p:cNvSpPr/>
          <p:nvPr/>
        </p:nvSpPr>
        <p:spPr>
          <a:xfrm>
            <a:off x="3164540" y="4381256"/>
            <a:ext cx="5862917" cy="2321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63EE226-5915-466E-B74E-67F4F2B03A0A}"/>
              </a:ext>
            </a:extLst>
          </p:cNvPr>
          <p:cNvSpPr/>
          <p:nvPr/>
        </p:nvSpPr>
        <p:spPr>
          <a:xfrm>
            <a:off x="3080081" y="1917188"/>
            <a:ext cx="5862917" cy="23218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9409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xit"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9,743 Blue Umbrella Stock Photos, Pictures &amp; Royalty-Free Images - iStock">
            <a:extLst>
              <a:ext uri="{FF2B5EF4-FFF2-40B4-BE49-F238E27FC236}">
                <a16:creationId xmlns:a16="http://schemas.microsoft.com/office/drawing/2014/main" id="{758375FB-EBCB-4F71-BE7A-5808C9D6C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077828"/>
            <a:ext cx="58293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D50AE6-24EE-4B0F-83E0-8D002D70677E}"/>
              </a:ext>
            </a:extLst>
          </p:cNvPr>
          <p:cNvSpPr txBox="1"/>
          <p:nvPr/>
        </p:nvSpPr>
        <p:spPr>
          <a:xfrm>
            <a:off x="3181350" y="3624059"/>
            <a:ext cx="893193"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Abuse</a:t>
            </a:r>
          </a:p>
        </p:txBody>
      </p:sp>
      <p:sp>
        <p:nvSpPr>
          <p:cNvPr id="6" name="TextBox 5">
            <a:extLst>
              <a:ext uri="{FF2B5EF4-FFF2-40B4-BE49-F238E27FC236}">
                <a16:creationId xmlns:a16="http://schemas.microsoft.com/office/drawing/2014/main" id="{AAE8EC53-0776-4728-95F7-AABBDEB56E92}"/>
              </a:ext>
            </a:extLst>
          </p:cNvPr>
          <p:cNvSpPr txBox="1"/>
          <p:nvPr/>
        </p:nvSpPr>
        <p:spPr>
          <a:xfrm>
            <a:off x="6853487" y="3668628"/>
            <a:ext cx="1071127" cy="369332"/>
          </a:xfrm>
          <a:prstGeom prst="rect">
            <a:avLst/>
          </a:prstGeom>
          <a:noFill/>
        </p:spPr>
        <p:txBody>
          <a:bodyPr wrap="none" rtlCol="0">
            <a:spAutoFit/>
          </a:bodyPr>
          <a:lstStyle/>
          <a:p>
            <a:r>
              <a:rPr lang="en-US" b="1" dirty="0">
                <a:latin typeface="Tahoma" panose="020B0604030504040204" pitchFamily="34" charset="0"/>
                <a:ea typeface="Tahoma" panose="020B0604030504040204" pitchFamily="34" charset="0"/>
                <a:cs typeface="Tahoma" panose="020B0604030504040204" pitchFamily="34" charset="0"/>
              </a:rPr>
              <a:t>Neglect</a:t>
            </a:r>
          </a:p>
        </p:txBody>
      </p:sp>
      <p:sp>
        <p:nvSpPr>
          <p:cNvPr id="7" name="TextBox 6">
            <a:extLst>
              <a:ext uri="{FF2B5EF4-FFF2-40B4-BE49-F238E27FC236}">
                <a16:creationId xmlns:a16="http://schemas.microsoft.com/office/drawing/2014/main" id="{FF19F45F-22DD-4912-9151-1C88B5C2F189}"/>
              </a:ext>
            </a:extLst>
          </p:cNvPr>
          <p:cNvSpPr txBox="1"/>
          <p:nvPr/>
        </p:nvSpPr>
        <p:spPr>
          <a:xfrm>
            <a:off x="8219408" y="3485559"/>
            <a:ext cx="1582484" cy="646331"/>
          </a:xfrm>
          <a:prstGeom prst="rect">
            <a:avLst/>
          </a:prstGeom>
          <a:noFill/>
        </p:spPr>
        <p:txBody>
          <a:bodyPr wrap="none" rtlCol="0">
            <a:spAutoFit/>
          </a:bodyPr>
          <a:lstStyle/>
          <a:p>
            <a:pPr algn="ctr"/>
            <a:r>
              <a:rPr lang="en-US" b="1" dirty="0">
                <a:latin typeface="Tahoma" panose="020B0604030504040204" pitchFamily="34" charset="0"/>
                <a:ea typeface="Tahoma" panose="020B0604030504040204" pitchFamily="34" charset="0"/>
                <a:cs typeface="Tahoma" panose="020B0604030504040204" pitchFamily="34" charset="0"/>
              </a:rPr>
              <a:t>Financial</a:t>
            </a:r>
          </a:p>
          <a:p>
            <a:pPr algn="ctr"/>
            <a:r>
              <a:rPr lang="en-US" b="1" dirty="0">
                <a:latin typeface="Tahoma" panose="020B0604030504040204" pitchFamily="34" charset="0"/>
                <a:ea typeface="Tahoma" panose="020B0604030504040204" pitchFamily="34" charset="0"/>
                <a:cs typeface="Tahoma" panose="020B0604030504040204" pitchFamily="34" charset="0"/>
              </a:rPr>
              <a:t>Exploitation</a:t>
            </a:r>
          </a:p>
        </p:txBody>
      </p:sp>
      <p:sp>
        <p:nvSpPr>
          <p:cNvPr id="8" name="TextBox 7">
            <a:extLst>
              <a:ext uri="{FF2B5EF4-FFF2-40B4-BE49-F238E27FC236}">
                <a16:creationId xmlns:a16="http://schemas.microsoft.com/office/drawing/2014/main" id="{00845D30-49E7-41F6-B08B-54D9E646D6D2}"/>
              </a:ext>
            </a:extLst>
          </p:cNvPr>
          <p:cNvSpPr txBox="1"/>
          <p:nvPr/>
        </p:nvSpPr>
        <p:spPr>
          <a:xfrm>
            <a:off x="1551215" y="4507110"/>
            <a:ext cx="988925" cy="369332"/>
          </a:xfrm>
          <a:prstGeom prst="rect">
            <a:avLst/>
          </a:prstGeom>
          <a:noFill/>
        </p:spPr>
        <p:txBody>
          <a:bodyPr wrap="none" rtlCol="0">
            <a:spAutoFit/>
          </a:bodyPr>
          <a:lstStyle/>
          <a:p>
            <a:r>
              <a:rPr lang="en-US" dirty="0">
                <a:solidFill>
                  <a:srgbClr val="FF0000"/>
                </a:solidFill>
                <a:latin typeface="Tahoma" panose="020B0604030504040204" pitchFamily="34" charset="0"/>
                <a:ea typeface="Tahoma" panose="020B0604030504040204" pitchFamily="34" charset="0"/>
                <a:cs typeface="Tahoma" panose="020B0604030504040204" pitchFamily="34" charset="0"/>
              </a:rPr>
              <a:t>Physical</a:t>
            </a:r>
          </a:p>
        </p:txBody>
      </p:sp>
      <p:sp>
        <p:nvSpPr>
          <p:cNvPr id="9" name="TextBox 8">
            <a:extLst>
              <a:ext uri="{FF2B5EF4-FFF2-40B4-BE49-F238E27FC236}">
                <a16:creationId xmlns:a16="http://schemas.microsoft.com/office/drawing/2014/main" id="{645B6026-631C-4848-806B-9F53E08E698E}"/>
              </a:ext>
            </a:extLst>
          </p:cNvPr>
          <p:cNvSpPr txBox="1"/>
          <p:nvPr/>
        </p:nvSpPr>
        <p:spPr>
          <a:xfrm>
            <a:off x="2919305" y="4507110"/>
            <a:ext cx="1191352" cy="369332"/>
          </a:xfrm>
          <a:prstGeom prst="rect">
            <a:avLst/>
          </a:prstGeom>
          <a:noFill/>
        </p:spPr>
        <p:txBody>
          <a:bodyPr wrap="none" rtlCol="0">
            <a:spAutoFit/>
          </a:bodyPr>
          <a:lstStyle/>
          <a:p>
            <a:r>
              <a:rPr lang="en-US" dirty="0">
                <a:solidFill>
                  <a:schemeClr val="accent2"/>
                </a:solidFill>
                <a:latin typeface="Tahoma" panose="020B0604030504040204" pitchFamily="34" charset="0"/>
                <a:ea typeface="Tahoma" panose="020B0604030504040204" pitchFamily="34" charset="0"/>
                <a:cs typeface="Tahoma" panose="020B0604030504040204" pitchFamily="34" charset="0"/>
              </a:rPr>
              <a:t>Emotional</a:t>
            </a:r>
          </a:p>
        </p:txBody>
      </p:sp>
      <p:sp>
        <p:nvSpPr>
          <p:cNvPr id="10" name="TextBox 9">
            <a:extLst>
              <a:ext uri="{FF2B5EF4-FFF2-40B4-BE49-F238E27FC236}">
                <a16:creationId xmlns:a16="http://schemas.microsoft.com/office/drawing/2014/main" id="{51147BFF-562B-46E1-899A-BB82E58E449E}"/>
              </a:ext>
            </a:extLst>
          </p:cNvPr>
          <p:cNvSpPr txBox="1"/>
          <p:nvPr/>
        </p:nvSpPr>
        <p:spPr>
          <a:xfrm>
            <a:off x="4489822" y="4507110"/>
            <a:ext cx="851965" cy="369332"/>
          </a:xfrm>
          <a:prstGeom prst="rect">
            <a:avLst/>
          </a:prstGeom>
          <a:noFill/>
        </p:spPr>
        <p:txBody>
          <a:bodyPr wrap="none" rtlCol="0">
            <a:spAutoFit/>
          </a:bodyPr>
          <a:lstStyle/>
          <a:p>
            <a:r>
              <a:rPr lang="en-US" dirty="0">
                <a:solidFill>
                  <a:srgbClr val="00B050"/>
                </a:solidFill>
                <a:latin typeface="Tahoma" panose="020B0604030504040204" pitchFamily="34" charset="0"/>
                <a:ea typeface="Tahoma" panose="020B0604030504040204" pitchFamily="34" charset="0"/>
                <a:cs typeface="Tahoma" panose="020B0604030504040204" pitchFamily="34" charset="0"/>
              </a:rPr>
              <a:t>Sexual</a:t>
            </a:r>
          </a:p>
        </p:txBody>
      </p:sp>
      <p:sp>
        <p:nvSpPr>
          <p:cNvPr id="11" name="TextBox 10">
            <a:extLst>
              <a:ext uri="{FF2B5EF4-FFF2-40B4-BE49-F238E27FC236}">
                <a16:creationId xmlns:a16="http://schemas.microsoft.com/office/drawing/2014/main" id="{373F391E-7677-4842-9FA5-E30228114DC5}"/>
              </a:ext>
            </a:extLst>
          </p:cNvPr>
          <p:cNvSpPr txBox="1"/>
          <p:nvPr/>
        </p:nvSpPr>
        <p:spPr>
          <a:xfrm>
            <a:off x="6279323" y="4511506"/>
            <a:ext cx="1148328" cy="369332"/>
          </a:xfrm>
          <a:prstGeom prst="rect">
            <a:avLst/>
          </a:prstGeom>
          <a:noFill/>
        </p:spPr>
        <p:txBody>
          <a:bodyPr wrap="none" rtlCol="0">
            <a:spAutoFit/>
          </a:bodyPr>
          <a:lstStyle/>
          <a:p>
            <a:r>
              <a:rPr lang="en-US" dirty="0">
                <a:solidFill>
                  <a:srgbClr val="00B0F0"/>
                </a:solidFill>
                <a:latin typeface="Tahoma" panose="020B0604030504040204" pitchFamily="34" charset="0"/>
                <a:ea typeface="Tahoma" panose="020B0604030504040204" pitchFamily="34" charset="0"/>
                <a:cs typeface="Tahoma" panose="020B0604030504040204" pitchFamily="34" charset="0"/>
              </a:rPr>
              <a:t>Caregiver</a:t>
            </a:r>
          </a:p>
        </p:txBody>
      </p:sp>
      <p:cxnSp>
        <p:nvCxnSpPr>
          <p:cNvPr id="13" name="Straight Arrow Connector 12">
            <a:extLst>
              <a:ext uri="{FF2B5EF4-FFF2-40B4-BE49-F238E27FC236}">
                <a16:creationId xmlns:a16="http://schemas.microsoft.com/office/drawing/2014/main" id="{1E0C49EF-49C0-42C4-B8CC-03D4927DE836}"/>
              </a:ext>
            </a:extLst>
          </p:cNvPr>
          <p:cNvCxnSpPr/>
          <p:nvPr/>
        </p:nvCxnSpPr>
        <p:spPr>
          <a:xfrm flipH="1">
            <a:off x="2299317" y="4037960"/>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A77988-59C0-49C7-AA0A-1A594BC8ABAD}"/>
              </a:ext>
            </a:extLst>
          </p:cNvPr>
          <p:cNvCxnSpPr/>
          <p:nvPr/>
        </p:nvCxnSpPr>
        <p:spPr>
          <a:xfrm flipH="1">
            <a:off x="6616002" y="4037960"/>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5449BD-6974-4C7E-A760-4445E6333ADF}"/>
              </a:ext>
            </a:extLst>
          </p:cNvPr>
          <p:cNvCxnSpPr>
            <a:cxnSpLocks/>
          </p:cNvCxnSpPr>
          <p:nvPr/>
        </p:nvCxnSpPr>
        <p:spPr>
          <a:xfrm>
            <a:off x="4259322" y="4037960"/>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9309AE1-8E6A-4B97-B803-353E36643292}"/>
              </a:ext>
            </a:extLst>
          </p:cNvPr>
          <p:cNvCxnSpPr>
            <a:cxnSpLocks/>
          </p:cNvCxnSpPr>
          <p:nvPr/>
        </p:nvCxnSpPr>
        <p:spPr>
          <a:xfrm>
            <a:off x="3560515" y="3993391"/>
            <a:ext cx="7733" cy="5727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itle 1">
            <a:extLst>
              <a:ext uri="{FF2B5EF4-FFF2-40B4-BE49-F238E27FC236}">
                <a16:creationId xmlns:a16="http://schemas.microsoft.com/office/drawing/2014/main" id="{EFB4A6B7-E093-406E-B8C2-A0AD3FC8CD53}"/>
              </a:ext>
            </a:extLst>
          </p:cNvPr>
          <p:cNvSpPr txBox="1">
            <a:spLocks/>
          </p:cNvSpPr>
          <p:nvPr/>
        </p:nvSpPr>
        <p:spPr>
          <a:xfrm>
            <a:off x="838200" y="1000127"/>
            <a:ext cx="10515600" cy="646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latin typeface="Tahoma" panose="020B0604030504040204" pitchFamily="34" charset="0"/>
                <a:ea typeface="Tahoma" panose="020B0604030504040204" pitchFamily="34" charset="0"/>
                <a:cs typeface="Tahoma" panose="020B0604030504040204" pitchFamily="34" charset="0"/>
              </a:rPr>
              <a:t>Mistreatment</a:t>
            </a:r>
            <a:endParaRPr lang="en-US" b="1" dirty="0">
              <a:latin typeface="Tahoma" panose="020B0604030504040204" pitchFamily="34" charset="0"/>
              <a:ea typeface="Tahoma" panose="020B0604030504040204" pitchFamily="34" charset="0"/>
              <a:cs typeface="Tahoma" panose="020B0604030504040204" pitchFamily="34" charset="0"/>
            </a:endParaRPr>
          </a:p>
        </p:txBody>
      </p:sp>
      <p:grpSp>
        <p:nvGrpSpPr>
          <p:cNvPr id="3" name="Group 2">
            <a:extLst>
              <a:ext uri="{FF2B5EF4-FFF2-40B4-BE49-F238E27FC236}">
                <a16:creationId xmlns:a16="http://schemas.microsoft.com/office/drawing/2014/main" id="{5CBD9F32-E9AA-4048-9822-59F74F36F3EC}"/>
              </a:ext>
            </a:extLst>
          </p:cNvPr>
          <p:cNvGrpSpPr/>
          <p:nvPr/>
        </p:nvGrpSpPr>
        <p:grpSpPr>
          <a:xfrm>
            <a:off x="7135639" y="4037960"/>
            <a:ext cx="2270632" cy="1638400"/>
            <a:chOff x="7135639" y="4037960"/>
            <a:chExt cx="2270632" cy="1638400"/>
          </a:xfrm>
        </p:grpSpPr>
        <p:cxnSp>
          <p:nvCxnSpPr>
            <p:cNvPr id="16" name="Straight Arrow Connector 15">
              <a:extLst>
                <a:ext uri="{FF2B5EF4-FFF2-40B4-BE49-F238E27FC236}">
                  <a16:creationId xmlns:a16="http://schemas.microsoft.com/office/drawing/2014/main" id="{46A21762-F726-4E4C-A0A8-37FB2DB150E7}"/>
                </a:ext>
              </a:extLst>
            </p:cNvPr>
            <p:cNvCxnSpPr>
              <a:cxnSpLocks/>
            </p:cNvCxnSpPr>
            <p:nvPr/>
          </p:nvCxnSpPr>
          <p:spPr>
            <a:xfrm>
              <a:off x="7633404" y="4037960"/>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nvGrpSpPr>
            <p:cNvPr id="2" name="Group 1">
              <a:extLst>
                <a:ext uri="{FF2B5EF4-FFF2-40B4-BE49-F238E27FC236}">
                  <a16:creationId xmlns:a16="http://schemas.microsoft.com/office/drawing/2014/main" id="{6F0E41FA-0E99-49CA-B41B-50626B4E0109}"/>
                </a:ext>
              </a:extLst>
            </p:cNvPr>
            <p:cNvGrpSpPr/>
            <p:nvPr/>
          </p:nvGrpSpPr>
          <p:grpSpPr>
            <a:xfrm>
              <a:off x="7135639" y="4507110"/>
              <a:ext cx="2270632" cy="1169250"/>
              <a:chOff x="7135639" y="4507110"/>
              <a:chExt cx="2270632" cy="1169250"/>
            </a:xfrm>
          </p:grpSpPr>
          <p:sp>
            <p:nvSpPr>
              <p:cNvPr id="12" name="TextBox 11">
                <a:extLst>
                  <a:ext uri="{FF2B5EF4-FFF2-40B4-BE49-F238E27FC236}">
                    <a16:creationId xmlns:a16="http://schemas.microsoft.com/office/drawing/2014/main" id="{E4E0231D-F68D-4942-89A9-2B7DBD162F13}"/>
                  </a:ext>
                </a:extLst>
              </p:cNvPr>
              <p:cNvSpPr txBox="1"/>
              <p:nvPr/>
            </p:nvSpPr>
            <p:spPr>
              <a:xfrm>
                <a:off x="7941055" y="4507110"/>
                <a:ext cx="562077" cy="369332"/>
              </a:xfrm>
              <a:prstGeom prst="rect">
                <a:avLst/>
              </a:prstGeom>
              <a:noFill/>
            </p:spPr>
            <p:txBody>
              <a:bodyPr wrap="none" rtlCol="0">
                <a:spAutoFit/>
              </a:bodyPr>
              <a:lstStyle/>
              <a:p>
                <a:r>
                  <a:rPr lang="en-US" dirty="0">
                    <a:solidFill>
                      <a:srgbClr val="7030A0"/>
                    </a:solidFill>
                    <a:latin typeface="Tahoma" panose="020B0604030504040204" pitchFamily="34" charset="0"/>
                    <a:ea typeface="Tahoma" panose="020B0604030504040204" pitchFamily="34" charset="0"/>
                    <a:cs typeface="Tahoma" panose="020B0604030504040204" pitchFamily="34" charset="0"/>
                  </a:rPr>
                  <a:t>Self</a:t>
                </a:r>
              </a:p>
            </p:txBody>
          </p:sp>
          <p:grpSp>
            <p:nvGrpSpPr>
              <p:cNvPr id="37" name="Group 36">
                <a:extLst>
                  <a:ext uri="{FF2B5EF4-FFF2-40B4-BE49-F238E27FC236}">
                    <a16:creationId xmlns:a16="http://schemas.microsoft.com/office/drawing/2014/main" id="{C81EB67A-57B2-40B6-A6AA-DF5178DEC2CA}"/>
                  </a:ext>
                </a:extLst>
              </p:cNvPr>
              <p:cNvGrpSpPr/>
              <p:nvPr/>
            </p:nvGrpSpPr>
            <p:grpSpPr>
              <a:xfrm>
                <a:off x="7135639" y="4792134"/>
                <a:ext cx="2270632" cy="884226"/>
                <a:chOff x="7849347" y="5459284"/>
                <a:chExt cx="2270632" cy="884226"/>
              </a:xfrm>
            </p:grpSpPr>
            <p:cxnSp>
              <p:nvCxnSpPr>
                <p:cNvPr id="38" name="Straight Arrow Connector 37">
                  <a:extLst>
                    <a:ext uri="{FF2B5EF4-FFF2-40B4-BE49-F238E27FC236}">
                      <a16:creationId xmlns:a16="http://schemas.microsoft.com/office/drawing/2014/main" id="{41A1672B-DFCF-4B94-86D4-CD069A2A4491}"/>
                    </a:ext>
                  </a:extLst>
                </p:cNvPr>
                <p:cNvCxnSpPr>
                  <a:cxnSpLocks/>
                </p:cNvCxnSpPr>
                <p:nvPr/>
              </p:nvCxnSpPr>
              <p:spPr>
                <a:xfrm>
                  <a:off x="9024126" y="5543592"/>
                  <a:ext cx="0" cy="3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9" name="Straight Arrow Connector 38">
                  <a:extLst>
                    <a:ext uri="{FF2B5EF4-FFF2-40B4-BE49-F238E27FC236}">
                      <a16:creationId xmlns:a16="http://schemas.microsoft.com/office/drawing/2014/main" id="{B1FF9618-5F85-4657-916B-01A8C637FEDE}"/>
                    </a:ext>
                  </a:extLst>
                </p:cNvPr>
                <p:cNvCxnSpPr>
                  <a:cxnSpLocks/>
                </p:cNvCxnSpPr>
                <p:nvPr/>
              </p:nvCxnSpPr>
              <p:spPr>
                <a:xfrm>
                  <a:off x="9285273" y="5459284"/>
                  <a:ext cx="391334" cy="403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40" name="TextBox 39">
                  <a:extLst>
                    <a:ext uri="{FF2B5EF4-FFF2-40B4-BE49-F238E27FC236}">
                      <a16:creationId xmlns:a16="http://schemas.microsoft.com/office/drawing/2014/main" id="{83D6F0F5-600E-41DE-BAB1-00BECC0D7365}"/>
                    </a:ext>
                  </a:extLst>
                </p:cNvPr>
                <p:cNvSpPr txBox="1"/>
                <p:nvPr/>
              </p:nvSpPr>
              <p:spPr>
                <a:xfrm>
                  <a:off x="7849347" y="5926902"/>
                  <a:ext cx="813043" cy="307777"/>
                </a:xfrm>
                <a:prstGeom prst="rect">
                  <a:avLst/>
                </a:prstGeom>
                <a:noFill/>
              </p:spPr>
              <p:txBody>
                <a:bodyPr wrap="none" rtlCol="0">
                  <a:spAutoFit/>
                </a:bodyPr>
                <a:lstStyle/>
                <a:p>
                  <a:r>
                    <a:rPr lang="en-US" sz="1400" dirty="0">
                      <a:solidFill>
                        <a:srgbClr val="7030A0"/>
                      </a:solidFill>
                      <a:latin typeface="Tahoma" panose="020B0604030504040204" pitchFamily="34" charset="0"/>
                      <a:ea typeface="Tahoma" panose="020B0604030504040204" pitchFamily="34" charset="0"/>
                      <a:cs typeface="Tahoma" panose="020B0604030504040204" pitchFamily="34" charset="0"/>
                    </a:rPr>
                    <a:t>Physical</a:t>
                  </a:r>
                </a:p>
              </p:txBody>
            </p:sp>
            <p:sp>
              <p:nvSpPr>
                <p:cNvPr id="41" name="TextBox 40">
                  <a:extLst>
                    <a:ext uri="{FF2B5EF4-FFF2-40B4-BE49-F238E27FC236}">
                      <a16:creationId xmlns:a16="http://schemas.microsoft.com/office/drawing/2014/main" id="{80E8575B-BDA4-4FAF-AE9C-78D7ECDAEC89}"/>
                    </a:ext>
                  </a:extLst>
                </p:cNvPr>
                <p:cNvSpPr txBox="1"/>
                <p:nvPr/>
              </p:nvSpPr>
              <p:spPr>
                <a:xfrm>
                  <a:off x="8635237" y="5925360"/>
                  <a:ext cx="777777" cy="307777"/>
                </a:xfrm>
                <a:prstGeom prst="rect">
                  <a:avLst/>
                </a:prstGeom>
                <a:noFill/>
              </p:spPr>
              <p:txBody>
                <a:bodyPr wrap="none" rtlCol="0">
                  <a:spAutoFit/>
                </a:bodyPr>
                <a:lstStyle/>
                <a:p>
                  <a:r>
                    <a:rPr lang="en-US" sz="1400" dirty="0">
                      <a:solidFill>
                        <a:srgbClr val="7030A0"/>
                      </a:solidFill>
                      <a:latin typeface="Tahoma" panose="020B0604030504040204" pitchFamily="34" charset="0"/>
                      <a:ea typeface="Tahoma" panose="020B0604030504040204" pitchFamily="34" charset="0"/>
                      <a:cs typeface="Tahoma" panose="020B0604030504040204" pitchFamily="34" charset="0"/>
                    </a:rPr>
                    <a:t>Medical</a:t>
                  </a:r>
                </a:p>
              </p:txBody>
            </p:sp>
            <p:sp>
              <p:nvSpPr>
                <p:cNvPr id="42" name="TextBox 41">
                  <a:extLst>
                    <a:ext uri="{FF2B5EF4-FFF2-40B4-BE49-F238E27FC236}">
                      <a16:creationId xmlns:a16="http://schemas.microsoft.com/office/drawing/2014/main" id="{1FAA8DFB-98BD-494D-B691-811C9AE2F735}"/>
                    </a:ext>
                  </a:extLst>
                </p:cNvPr>
                <p:cNvSpPr txBox="1"/>
                <p:nvPr/>
              </p:nvSpPr>
              <p:spPr>
                <a:xfrm>
                  <a:off x="9360476" y="5820290"/>
                  <a:ext cx="759503" cy="523220"/>
                </a:xfrm>
                <a:prstGeom prst="rect">
                  <a:avLst/>
                </a:prstGeom>
                <a:noFill/>
              </p:spPr>
              <p:txBody>
                <a:bodyPr wrap="none" rtlCol="0">
                  <a:spAutoFit/>
                </a:bodyPr>
                <a:lstStyle/>
                <a:p>
                  <a:r>
                    <a:rPr lang="en-US" sz="1400" dirty="0">
                      <a:solidFill>
                        <a:srgbClr val="7030A0"/>
                      </a:solidFill>
                      <a:latin typeface="Tahoma" panose="020B0604030504040204" pitchFamily="34" charset="0"/>
                      <a:ea typeface="Tahoma" panose="020B0604030504040204" pitchFamily="34" charset="0"/>
                      <a:cs typeface="Tahoma" panose="020B0604030504040204" pitchFamily="34" charset="0"/>
                    </a:rPr>
                    <a:t>Mental</a:t>
                  </a:r>
                </a:p>
                <a:p>
                  <a:pPr algn="ctr"/>
                  <a:r>
                    <a:rPr lang="en-US" sz="1400" dirty="0">
                      <a:solidFill>
                        <a:srgbClr val="7030A0"/>
                      </a:solidFill>
                      <a:latin typeface="Tahoma" panose="020B0604030504040204" pitchFamily="34" charset="0"/>
                      <a:ea typeface="Tahoma" panose="020B0604030504040204" pitchFamily="34" charset="0"/>
                      <a:cs typeface="Tahoma" panose="020B0604030504040204" pitchFamily="34" charset="0"/>
                    </a:rPr>
                    <a:t>Health</a:t>
                  </a:r>
                </a:p>
              </p:txBody>
            </p:sp>
            <p:cxnSp>
              <p:nvCxnSpPr>
                <p:cNvPr id="43" name="Straight Arrow Connector 42">
                  <a:extLst>
                    <a:ext uri="{FF2B5EF4-FFF2-40B4-BE49-F238E27FC236}">
                      <a16:creationId xmlns:a16="http://schemas.microsoft.com/office/drawing/2014/main" id="{4B454DC7-1356-4B1E-824F-0CEE84357CBE}"/>
                    </a:ext>
                  </a:extLst>
                </p:cNvPr>
                <p:cNvCxnSpPr>
                  <a:cxnSpLocks/>
                </p:cNvCxnSpPr>
                <p:nvPr/>
              </p:nvCxnSpPr>
              <p:spPr>
                <a:xfrm flipH="1">
                  <a:off x="8321393" y="5530890"/>
                  <a:ext cx="361130" cy="3315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grpSp>
      </p:grpSp>
      <p:pic>
        <p:nvPicPr>
          <p:cNvPr id="24" name="Picture 23">
            <a:extLst>
              <a:ext uri="{FF2B5EF4-FFF2-40B4-BE49-F238E27FC236}">
                <a16:creationId xmlns:a16="http://schemas.microsoft.com/office/drawing/2014/main" id="{04814B13-7F72-4EEC-9536-F5BA052A8C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
        <p:nvSpPr>
          <p:cNvPr id="28" name="TextBox 27">
            <a:extLst>
              <a:ext uri="{FF2B5EF4-FFF2-40B4-BE49-F238E27FC236}">
                <a16:creationId xmlns:a16="http://schemas.microsoft.com/office/drawing/2014/main" id="{26DAB24B-5884-4D82-B737-DD0AABC3C2A5}"/>
              </a:ext>
            </a:extLst>
          </p:cNvPr>
          <p:cNvSpPr txBox="1"/>
          <p:nvPr/>
        </p:nvSpPr>
        <p:spPr>
          <a:xfrm>
            <a:off x="187201" y="399129"/>
            <a:ext cx="3109452" cy="2677656"/>
          </a:xfrm>
          <a:prstGeom prst="rect">
            <a:avLst/>
          </a:prstGeom>
          <a:noFill/>
        </p:spPr>
        <p:txBody>
          <a:bodyPr wrap="square">
            <a:spAutoFit/>
          </a:bodyPr>
          <a:lstStyle/>
          <a:p>
            <a:pPr algn="ctr"/>
            <a:r>
              <a:rPr lang="en-US" sz="2800" dirty="0">
                <a:latin typeface="Tahoma" panose="020B0604030504040204" pitchFamily="34" charset="0"/>
                <a:ea typeface="Tahoma" panose="020B0604030504040204" pitchFamily="34" charset="0"/>
                <a:cs typeface="Tahoma" panose="020B0604030504040204" pitchFamily="34" charset="0"/>
              </a:rPr>
              <a:t>*Neglect, emotional abuse, exploitation </a:t>
            </a:r>
          </a:p>
          <a:p>
            <a:pPr algn="ctr"/>
            <a:r>
              <a:rPr lang="en-US" sz="2800" b="1" dirty="0">
                <a:latin typeface="Tahoma" panose="020B0604030504040204" pitchFamily="34" charset="0"/>
                <a:ea typeface="Tahoma" panose="020B0604030504040204" pitchFamily="34" charset="0"/>
                <a:cs typeface="Tahoma" panose="020B0604030504040204" pitchFamily="34" charset="0"/>
              </a:rPr>
              <a:t>&gt;</a:t>
            </a:r>
            <a:r>
              <a:rPr lang="en-US" sz="2800" dirty="0">
                <a:latin typeface="Tahoma" panose="020B0604030504040204" pitchFamily="34" charset="0"/>
                <a:ea typeface="Tahoma" panose="020B0604030504040204" pitchFamily="34" charset="0"/>
                <a:cs typeface="Tahoma" panose="020B0604030504040204" pitchFamily="34" charset="0"/>
              </a:rPr>
              <a:t> </a:t>
            </a:r>
          </a:p>
          <a:p>
            <a:pPr algn="ctr"/>
            <a:r>
              <a:rPr lang="en-US" sz="2800" dirty="0">
                <a:latin typeface="Tahoma" panose="020B0604030504040204" pitchFamily="34" charset="0"/>
                <a:ea typeface="Tahoma" panose="020B0604030504040204" pitchFamily="34" charset="0"/>
                <a:cs typeface="Tahoma" panose="020B0604030504040204" pitchFamily="34" charset="0"/>
              </a:rPr>
              <a:t>physical abuse &amp;    sexual abuse</a:t>
            </a:r>
          </a:p>
        </p:txBody>
      </p:sp>
    </p:spTree>
    <p:extLst>
      <p:ext uri="{BB962C8B-B14F-4D97-AF65-F5344CB8AC3E}">
        <p14:creationId xmlns:p14="http://schemas.microsoft.com/office/powerpoint/2010/main" val="2841071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89,743 Blue Umbrella Stock Photos, Pictures &amp; Royalty-Free Images - iStock">
            <a:extLst>
              <a:ext uri="{FF2B5EF4-FFF2-40B4-BE49-F238E27FC236}">
                <a16:creationId xmlns:a16="http://schemas.microsoft.com/office/drawing/2014/main" id="{758375FB-EBCB-4F71-BE7A-5808C9D6C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350" y="1073220"/>
            <a:ext cx="5829300" cy="51816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AD50AE6-24EE-4B0F-83E0-8D002D70677E}"/>
              </a:ext>
            </a:extLst>
          </p:cNvPr>
          <p:cNvSpPr txBox="1"/>
          <p:nvPr/>
        </p:nvSpPr>
        <p:spPr>
          <a:xfrm>
            <a:off x="3181350" y="3619451"/>
            <a:ext cx="893193" cy="369332"/>
          </a:xfrm>
          <a:prstGeom prst="rect">
            <a:avLst/>
          </a:prstGeom>
          <a:noFill/>
        </p:spPr>
        <p:txBody>
          <a:bodyPr wrap="none" rtlCol="0">
            <a:spAutoFit/>
          </a:bodyPr>
          <a:lstStyle/>
          <a:p>
            <a:r>
              <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Abuse</a:t>
            </a:r>
          </a:p>
        </p:txBody>
      </p:sp>
      <p:sp>
        <p:nvSpPr>
          <p:cNvPr id="6" name="TextBox 5">
            <a:extLst>
              <a:ext uri="{FF2B5EF4-FFF2-40B4-BE49-F238E27FC236}">
                <a16:creationId xmlns:a16="http://schemas.microsoft.com/office/drawing/2014/main" id="{AAE8EC53-0776-4728-95F7-AABBDEB56E92}"/>
              </a:ext>
            </a:extLst>
          </p:cNvPr>
          <p:cNvSpPr txBox="1"/>
          <p:nvPr/>
        </p:nvSpPr>
        <p:spPr>
          <a:xfrm>
            <a:off x="6853487" y="3664020"/>
            <a:ext cx="1071127" cy="369332"/>
          </a:xfrm>
          <a:prstGeom prst="rect">
            <a:avLst/>
          </a:prstGeom>
          <a:noFill/>
        </p:spPr>
        <p:txBody>
          <a:bodyPr wrap="none" rtlCol="0">
            <a:spAutoFit/>
          </a:bodyPr>
          <a:lstStyle/>
          <a:p>
            <a:r>
              <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Neglect</a:t>
            </a:r>
          </a:p>
        </p:txBody>
      </p:sp>
      <p:sp>
        <p:nvSpPr>
          <p:cNvPr id="7" name="TextBox 6">
            <a:extLst>
              <a:ext uri="{FF2B5EF4-FFF2-40B4-BE49-F238E27FC236}">
                <a16:creationId xmlns:a16="http://schemas.microsoft.com/office/drawing/2014/main" id="{FF19F45F-22DD-4912-9151-1C88B5C2F189}"/>
              </a:ext>
            </a:extLst>
          </p:cNvPr>
          <p:cNvSpPr txBox="1"/>
          <p:nvPr/>
        </p:nvSpPr>
        <p:spPr>
          <a:xfrm>
            <a:off x="8219408" y="3480951"/>
            <a:ext cx="1582484" cy="646331"/>
          </a:xfrm>
          <a:prstGeom prst="rect">
            <a:avLst/>
          </a:prstGeom>
          <a:noFill/>
        </p:spPr>
        <p:txBody>
          <a:bodyPr wrap="none" rtlCol="0">
            <a:spAutoFit/>
          </a:bodyPr>
          <a:lstStyle/>
          <a:p>
            <a:pPr algn="ctr"/>
            <a:r>
              <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Financial</a:t>
            </a:r>
          </a:p>
          <a:p>
            <a:pPr algn="ctr"/>
            <a:r>
              <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Exploitation</a:t>
            </a:r>
          </a:p>
        </p:txBody>
      </p:sp>
      <p:sp>
        <p:nvSpPr>
          <p:cNvPr id="8" name="TextBox 7">
            <a:extLst>
              <a:ext uri="{FF2B5EF4-FFF2-40B4-BE49-F238E27FC236}">
                <a16:creationId xmlns:a16="http://schemas.microsoft.com/office/drawing/2014/main" id="{00845D30-49E7-41F6-B08B-54D9E646D6D2}"/>
              </a:ext>
            </a:extLst>
          </p:cNvPr>
          <p:cNvSpPr txBox="1"/>
          <p:nvPr/>
        </p:nvSpPr>
        <p:spPr>
          <a:xfrm>
            <a:off x="1551215" y="4502502"/>
            <a:ext cx="988925" cy="369332"/>
          </a:xfrm>
          <a:prstGeom prst="rect">
            <a:avLst/>
          </a:prstGeom>
          <a:noFill/>
        </p:spPr>
        <p:txBody>
          <a:bodyPr wrap="none" rtlCol="0">
            <a:spAutoFit/>
          </a:bodyPr>
          <a:lstStyle/>
          <a:p>
            <a:r>
              <a:rPr lang="en-US"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Physical</a:t>
            </a:r>
          </a:p>
        </p:txBody>
      </p:sp>
      <p:sp>
        <p:nvSpPr>
          <p:cNvPr id="9" name="TextBox 8">
            <a:extLst>
              <a:ext uri="{FF2B5EF4-FFF2-40B4-BE49-F238E27FC236}">
                <a16:creationId xmlns:a16="http://schemas.microsoft.com/office/drawing/2014/main" id="{645B6026-631C-4848-806B-9F53E08E698E}"/>
              </a:ext>
            </a:extLst>
          </p:cNvPr>
          <p:cNvSpPr txBox="1"/>
          <p:nvPr/>
        </p:nvSpPr>
        <p:spPr>
          <a:xfrm>
            <a:off x="2919305" y="4502502"/>
            <a:ext cx="1191352" cy="369332"/>
          </a:xfrm>
          <a:prstGeom prst="rect">
            <a:avLst/>
          </a:prstGeom>
          <a:noFill/>
        </p:spPr>
        <p:txBody>
          <a:bodyPr wrap="none" rtlCol="0">
            <a:spAutoFit/>
          </a:bodyPr>
          <a:lstStyle/>
          <a:p>
            <a:r>
              <a:rPr lang="en-US"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Emotional</a:t>
            </a:r>
          </a:p>
        </p:txBody>
      </p:sp>
      <p:sp>
        <p:nvSpPr>
          <p:cNvPr id="10" name="TextBox 9">
            <a:extLst>
              <a:ext uri="{FF2B5EF4-FFF2-40B4-BE49-F238E27FC236}">
                <a16:creationId xmlns:a16="http://schemas.microsoft.com/office/drawing/2014/main" id="{51147BFF-562B-46E1-899A-BB82E58E449E}"/>
              </a:ext>
            </a:extLst>
          </p:cNvPr>
          <p:cNvSpPr txBox="1"/>
          <p:nvPr/>
        </p:nvSpPr>
        <p:spPr>
          <a:xfrm>
            <a:off x="4489822" y="4502502"/>
            <a:ext cx="851965" cy="369332"/>
          </a:xfrm>
          <a:prstGeom prst="rect">
            <a:avLst/>
          </a:prstGeom>
          <a:noFill/>
        </p:spPr>
        <p:txBody>
          <a:bodyPr wrap="none" rtlCol="0">
            <a:spAutoFit/>
          </a:bodyPr>
          <a:lstStyle/>
          <a:p>
            <a:r>
              <a:rPr lang="en-US"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Sexual</a:t>
            </a:r>
          </a:p>
        </p:txBody>
      </p:sp>
      <p:sp>
        <p:nvSpPr>
          <p:cNvPr id="11" name="TextBox 10">
            <a:extLst>
              <a:ext uri="{FF2B5EF4-FFF2-40B4-BE49-F238E27FC236}">
                <a16:creationId xmlns:a16="http://schemas.microsoft.com/office/drawing/2014/main" id="{373F391E-7677-4842-9FA5-E30228114DC5}"/>
              </a:ext>
            </a:extLst>
          </p:cNvPr>
          <p:cNvSpPr txBox="1"/>
          <p:nvPr/>
        </p:nvSpPr>
        <p:spPr>
          <a:xfrm>
            <a:off x="6279323" y="4506898"/>
            <a:ext cx="1148328" cy="369332"/>
          </a:xfrm>
          <a:prstGeom prst="rect">
            <a:avLst/>
          </a:prstGeom>
          <a:noFill/>
        </p:spPr>
        <p:txBody>
          <a:bodyPr wrap="none" rtlCol="0">
            <a:spAutoFit/>
          </a:bodyPr>
          <a:lstStyle/>
          <a:p>
            <a:r>
              <a:rPr lang="en-US"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Caregiver</a:t>
            </a:r>
          </a:p>
        </p:txBody>
      </p:sp>
      <p:sp>
        <p:nvSpPr>
          <p:cNvPr id="12" name="TextBox 11">
            <a:extLst>
              <a:ext uri="{FF2B5EF4-FFF2-40B4-BE49-F238E27FC236}">
                <a16:creationId xmlns:a16="http://schemas.microsoft.com/office/drawing/2014/main" id="{E4E0231D-F68D-4942-89A9-2B7DBD162F13}"/>
              </a:ext>
            </a:extLst>
          </p:cNvPr>
          <p:cNvSpPr txBox="1"/>
          <p:nvPr/>
        </p:nvSpPr>
        <p:spPr>
          <a:xfrm>
            <a:off x="7941055" y="4502502"/>
            <a:ext cx="562077" cy="369332"/>
          </a:xfrm>
          <a:prstGeom prst="rect">
            <a:avLst/>
          </a:prstGeom>
          <a:noFill/>
        </p:spPr>
        <p:txBody>
          <a:bodyPr wrap="none" rtlCol="0">
            <a:spAutoFit/>
          </a:bodyPr>
          <a:lstStyle/>
          <a:p>
            <a:r>
              <a:rPr lang="en-US"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Self</a:t>
            </a:r>
          </a:p>
        </p:txBody>
      </p:sp>
      <p:cxnSp>
        <p:nvCxnSpPr>
          <p:cNvPr id="13" name="Straight Arrow Connector 12">
            <a:extLst>
              <a:ext uri="{FF2B5EF4-FFF2-40B4-BE49-F238E27FC236}">
                <a16:creationId xmlns:a16="http://schemas.microsoft.com/office/drawing/2014/main" id="{1E0C49EF-49C0-42C4-B8CC-03D4927DE836}"/>
              </a:ext>
            </a:extLst>
          </p:cNvPr>
          <p:cNvCxnSpPr/>
          <p:nvPr/>
        </p:nvCxnSpPr>
        <p:spPr>
          <a:xfrm flipH="1">
            <a:off x="2299317" y="4033352"/>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4" name="Straight Arrow Connector 13">
            <a:extLst>
              <a:ext uri="{FF2B5EF4-FFF2-40B4-BE49-F238E27FC236}">
                <a16:creationId xmlns:a16="http://schemas.microsoft.com/office/drawing/2014/main" id="{9EA77988-59C0-49C7-AA0A-1A594BC8ABAD}"/>
              </a:ext>
            </a:extLst>
          </p:cNvPr>
          <p:cNvCxnSpPr/>
          <p:nvPr/>
        </p:nvCxnSpPr>
        <p:spPr>
          <a:xfrm flipH="1">
            <a:off x="6616002" y="4033352"/>
            <a:ext cx="619988" cy="46915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5" name="Straight Arrow Connector 14">
            <a:extLst>
              <a:ext uri="{FF2B5EF4-FFF2-40B4-BE49-F238E27FC236}">
                <a16:creationId xmlns:a16="http://schemas.microsoft.com/office/drawing/2014/main" id="{6D5449BD-6974-4C7E-A760-4445E6333ADF}"/>
              </a:ext>
            </a:extLst>
          </p:cNvPr>
          <p:cNvCxnSpPr>
            <a:cxnSpLocks/>
          </p:cNvCxnSpPr>
          <p:nvPr/>
        </p:nvCxnSpPr>
        <p:spPr>
          <a:xfrm>
            <a:off x="4259322" y="4033352"/>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6" name="Straight Arrow Connector 15">
            <a:extLst>
              <a:ext uri="{FF2B5EF4-FFF2-40B4-BE49-F238E27FC236}">
                <a16:creationId xmlns:a16="http://schemas.microsoft.com/office/drawing/2014/main" id="{46A21762-F726-4E4C-A0A8-37FB2DB150E7}"/>
              </a:ext>
            </a:extLst>
          </p:cNvPr>
          <p:cNvCxnSpPr>
            <a:cxnSpLocks/>
          </p:cNvCxnSpPr>
          <p:nvPr/>
        </p:nvCxnSpPr>
        <p:spPr>
          <a:xfrm>
            <a:off x="7633404" y="4033352"/>
            <a:ext cx="529397" cy="44686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17" name="Straight Arrow Connector 16">
            <a:extLst>
              <a:ext uri="{FF2B5EF4-FFF2-40B4-BE49-F238E27FC236}">
                <a16:creationId xmlns:a16="http://schemas.microsoft.com/office/drawing/2014/main" id="{59309AE1-8E6A-4B97-B803-353E36643292}"/>
              </a:ext>
            </a:extLst>
          </p:cNvPr>
          <p:cNvCxnSpPr>
            <a:cxnSpLocks/>
          </p:cNvCxnSpPr>
          <p:nvPr/>
        </p:nvCxnSpPr>
        <p:spPr>
          <a:xfrm>
            <a:off x="3560515" y="3988783"/>
            <a:ext cx="7733" cy="572790"/>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18" name="Title 1">
            <a:extLst>
              <a:ext uri="{FF2B5EF4-FFF2-40B4-BE49-F238E27FC236}">
                <a16:creationId xmlns:a16="http://schemas.microsoft.com/office/drawing/2014/main" id="{EFB4A6B7-E093-406E-B8C2-A0AD3FC8CD53}"/>
              </a:ext>
            </a:extLst>
          </p:cNvPr>
          <p:cNvSpPr txBox="1">
            <a:spLocks/>
          </p:cNvSpPr>
          <p:nvPr/>
        </p:nvSpPr>
        <p:spPr>
          <a:xfrm>
            <a:off x="838200" y="995519"/>
            <a:ext cx="10515600" cy="646332"/>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Mistreatment</a:t>
            </a:r>
            <a:endParaRPr lang="en-US" b="1"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endParaRPr>
          </a:p>
        </p:txBody>
      </p:sp>
      <p:sp>
        <p:nvSpPr>
          <p:cNvPr id="37" name="Title 1">
            <a:extLst>
              <a:ext uri="{FF2B5EF4-FFF2-40B4-BE49-F238E27FC236}">
                <a16:creationId xmlns:a16="http://schemas.microsoft.com/office/drawing/2014/main" id="{B92A59F5-2ECE-4467-AD87-BD417B1C1DF9}"/>
              </a:ext>
            </a:extLst>
          </p:cNvPr>
          <p:cNvSpPr txBox="1">
            <a:spLocks noGrp="1"/>
          </p:cNvSpPr>
          <p:nvPr>
            <p:ph idx="1"/>
          </p:nvPr>
        </p:nvSpPr>
        <p:spPr>
          <a:xfrm>
            <a:off x="838200" y="2144591"/>
            <a:ext cx="10515600" cy="1275942"/>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900" b="1" dirty="0">
                <a:solidFill>
                  <a:srgbClr val="FFFF00"/>
                </a:solidFill>
                <a:latin typeface="Tahoma" panose="020B0604030504040204" pitchFamily="34" charset="0"/>
                <a:ea typeface="Tahoma" panose="020B0604030504040204" pitchFamily="34" charset="0"/>
                <a:cs typeface="Tahoma" panose="020B0604030504040204" pitchFamily="34" charset="0"/>
              </a:rPr>
              <a:t>YOU!</a:t>
            </a:r>
            <a:endParaRPr lang="en-US"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grpSp>
        <p:nvGrpSpPr>
          <p:cNvPr id="39" name="Group 38">
            <a:extLst>
              <a:ext uri="{FF2B5EF4-FFF2-40B4-BE49-F238E27FC236}">
                <a16:creationId xmlns:a16="http://schemas.microsoft.com/office/drawing/2014/main" id="{3E08A385-69A9-4BDD-ADAB-B9E2DEB8B679}"/>
              </a:ext>
            </a:extLst>
          </p:cNvPr>
          <p:cNvGrpSpPr/>
          <p:nvPr/>
        </p:nvGrpSpPr>
        <p:grpSpPr>
          <a:xfrm>
            <a:off x="7135639" y="4787526"/>
            <a:ext cx="2270632" cy="884226"/>
            <a:chOff x="7849347" y="5459284"/>
            <a:chExt cx="2270632" cy="884226"/>
          </a:xfrm>
        </p:grpSpPr>
        <p:cxnSp>
          <p:nvCxnSpPr>
            <p:cNvPr id="32" name="Straight Arrow Connector 31">
              <a:extLst>
                <a:ext uri="{FF2B5EF4-FFF2-40B4-BE49-F238E27FC236}">
                  <a16:creationId xmlns:a16="http://schemas.microsoft.com/office/drawing/2014/main" id="{FA6F3FD6-6C8B-4AAF-9CE7-D5F85F5BB17C}"/>
                </a:ext>
              </a:extLst>
            </p:cNvPr>
            <p:cNvCxnSpPr>
              <a:cxnSpLocks/>
            </p:cNvCxnSpPr>
            <p:nvPr/>
          </p:nvCxnSpPr>
          <p:spPr>
            <a:xfrm>
              <a:off x="9024126" y="5543592"/>
              <a:ext cx="0" cy="358485"/>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a:extLst>
                <a:ext uri="{FF2B5EF4-FFF2-40B4-BE49-F238E27FC236}">
                  <a16:creationId xmlns:a16="http://schemas.microsoft.com/office/drawing/2014/main" id="{F1BB1385-A3BD-4602-B270-8C96CE6303D5}"/>
                </a:ext>
              </a:extLst>
            </p:cNvPr>
            <p:cNvCxnSpPr>
              <a:cxnSpLocks/>
            </p:cNvCxnSpPr>
            <p:nvPr/>
          </p:nvCxnSpPr>
          <p:spPr>
            <a:xfrm>
              <a:off x="9285273" y="5459284"/>
              <a:ext cx="391334" cy="403192"/>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2B6B3957-F8EF-42A7-97FB-AA6CFAF46001}"/>
                </a:ext>
              </a:extLst>
            </p:cNvPr>
            <p:cNvSpPr txBox="1"/>
            <p:nvPr/>
          </p:nvSpPr>
          <p:spPr>
            <a:xfrm>
              <a:off x="7849347" y="5926902"/>
              <a:ext cx="813043" cy="307777"/>
            </a:xfrm>
            <a:prstGeom prst="rect">
              <a:avLst/>
            </a:prstGeom>
            <a:noFill/>
          </p:spPr>
          <p:txBody>
            <a:bodyPr wrap="none" rtlCol="0">
              <a:spAutoFit/>
            </a:bodyPr>
            <a:lstStyle/>
            <a:p>
              <a:r>
                <a:rPr lang="en-US" sz="14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Physical</a:t>
              </a:r>
            </a:p>
          </p:txBody>
        </p:sp>
        <p:sp>
          <p:nvSpPr>
            <p:cNvPr id="35" name="TextBox 34">
              <a:extLst>
                <a:ext uri="{FF2B5EF4-FFF2-40B4-BE49-F238E27FC236}">
                  <a16:creationId xmlns:a16="http://schemas.microsoft.com/office/drawing/2014/main" id="{33119FAB-BA46-475E-8284-4D0898D25D04}"/>
                </a:ext>
              </a:extLst>
            </p:cNvPr>
            <p:cNvSpPr txBox="1"/>
            <p:nvPr/>
          </p:nvSpPr>
          <p:spPr>
            <a:xfrm>
              <a:off x="8635237" y="5925360"/>
              <a:ext cx="777777" cy="307777"/>
            </a:xfrm>
            <a:prstGeom prst="rect">
              <a:avLst/>
            </a:prstGeom>
            <a:noFill/>
          </p:spPr>
          <p:txBody>
            <a:bodyPr wrap="none" rtlCol="0">
              <a:spAutoFit/>
            </a:bodyPr>
            <a:lstStyle/>
            <a:p>
              <a:r>
                <a:rPr lang="en-US" sz="14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Medical</a:t>
              </a:r>
            </a:p>
          </p:txBody>
        </p:sp>
        <p:sp>
          <p:nvSpPr>
            <p:cNvPr id="36" name="TextBox 35">
              <a:extLst>
                <a:ext uri="{FF2B5EF4-FFF2-40B4-BE49-F238E27FC236}">
                  <a16:creationId xmlns:a16="http://schemas.microsoft.com/office/drawing/2014/main" id="{87097F1C-8A32-4C4F-95C7-2DDB02A27710}"/>
                </a:ext>
              </a:extLst>
            </p:cNvPr>
            <p:cNvSpPr txBox="1"/>
            <p:nvPr/>
          </p:nvSpPr>
          <p:spPr>
            <a:xfrm>
              <a:off x="9360476" y="5820290"/>
              <a:ext cx="759503" cy="523220"/>
            </a:xfrm>
            <a:prstGeom prst="rect">
              <a:avLst/>
            </a:prstGeom>
            <a:noFill/>
          </p:spPr>
          <p:txBody>
            <a:bodyPr wrap="none" rtlCol="0">
              <a:spAutoFit/>
            </a:bodyPr>
            <a:lstStyle/>
            <a:p>
              <a:r>
                <a:rPr lang="en-US" sz="14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Mental</a:t>
              </a:r>
            </a:p>
            <a:p>
              <a:pPr algn="ctr"/>
              <a:r>
                <a:rPr lang="en-US" sz="1400" dirty="0">
                  <a:solidFill>
                    <a:schemeClr val="bg1">
                      <a:lumMod val="65000"/>
                    </a:schemeClr>
                  </a:solidFill>
                  <a:latin typeface="Tahoma" panose="020B0604030504040204" pitchFamily="34" charset="0"/>
                  <a:ea typeface="Tahoma" panose="020B0604030504040204" pitchFamily="34" charset="0"/>
                  <a:cs typeface="Tahoma" panose="020B0604030504040204" pitchFamily="34" charset="0"/>
                </a:rPr>
                <a:t>Health</a:t>
              </a:r>
            </a:p>
          </p:txBody>
        </p:sp>
        <p:cxnSp>
          <p:nvCxnSpPr>
            <p:cNvPr id="38" name="Straight Arrow Connector 37">
              <a:extLst>
                <a:ext uri="{FF2B5EF4-FFF2-40B4-BE49-F238E27FC236}">
                  <a16:creationId xmlns:a16="http://schemas.microsoft.com/office/drawing/2014/main" id="{1C8771E5-F57C-48AF-BB41-292E35A076B7}"/>
                </a:ext>
              </a:extLst>
            </p:cNvPr>
            <p:cNvCxnSpPr>
              <a:cxnSpLocks/>
            </p:cNvCxnSpPr>
            <p:nvPr/>
          </p:nvCxnSpPr>
          <p:spPr>
            <a:xfrm flipH="1">
              <a:off x="8321393" y="5530890"/>
              <a:ext cx="361130" cy="331586"/>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grpSp>
      <p:pic>
        <p:nvPicPr>
          <p:cNvPr id="25" name="Picture 24">
            <a:extLst>
              <a:ext uri="{FF2B5EF4-FFF2-40B4-BE49-F238E27FC236}">
                <a16:creationId xmlns:a16="http://schemas.microsoft.com/office/drawing/2014/main" id="{5C30A3F9-0EC9-43B4-8DE3-D57E1089CC5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46166" y="0"/>
            <a:ext cx="2545834" cy="589815"/>
          </a:xfrm>
          <a:prstGeom prst="rect">
            <a:avLst/>
          </a:prstGeom>
        </p:spPr>
      </p:pic>
    </p:spTree>
    <p:extLst>
      <p:ext uri="{BB962C8B-B14F-4D97-AF65-F5344CB8AC3E}">
        <p14:creationId xmlns:p14="http://schemas.microsoft.com/office/powerpoint/2010/main" val="140688813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012148e7-481c-4fbb-bda6-c40b92eaf9dd"/>
</p:tagLst>
</file>

<file path=ppt/tags/tag2.xml><?xml version="1.0" encoding="utf-8"?>
<p:tagLst xmlns:a="http://schemas.openxmlformats.org/drawingml/2006/main" xmlns:r="http://schemas.openxmlformats.org/officeDocument/2006/relationships" xmlns:p="http://schemas.openxmlformats.org/presentationml/2006/main">
  <p:tag name="__PE_POLL_EMBED_ID" val="7cd88f7c-a7c1-43e0-ba63-85e87df9b07d"/>
</p:tagLst>
</file>

<file path=ppt/tags/tag3.xml><?xml version="1.0" encoding="utf-8"?>
<p:tagLst xmlns:a="http://schemas.openxmlformats.org/drawingml/2006/main" xmlns:r="http://schemas.openxmlformats.org/officeDocument/2006/relationships" xmlns:p="http://schemas.openxmlformats.org/presentationml/2006/main">
  <p:tag name="__PE_POLL_EMBED_ID" val="56fcb481-fc12-41a8-bd87-6538ccf2c7f7"/>
</p:tagLst>
</file>

<file path=ppt/tags/tag4.xml><?xml version="1.0" encoding="utf-8"?>
<p:tagLst xmlns:a="http://schemas.openxmlformats.org/drawingml/2006/main" xmlns:r="http://schemas.openxmlformats.org/officeDocument/2006/relationships" xmlns:p="http://schemas.openxmlformats.org/presentationml/2006/main">
  <p:tag name="__PE_POLL_EMBED_ID" val="387595a7-f4f8-4306-a030-c8acd82a0d3f"/>
</p:tagLst>
</file>

<file path=ppt/tags/tag5.xml><?xml version="1.0" encoding="utf-8"?>
<p:tagLst xmlns:a="http://schemas.openxmlformats.org/drawingml/2006/main" xmlns:r="http://schemas.openxmlformats.org/officeDocument/2006/relationships" xmlns:p="http://schemas.openxmlformats.org/presentationml/2006/main">
  <p:tag name="__PE_POLL_EMBED_ID" val="f686057a-afc4-48dc-8750-de675a8b3661"/>
</p:tagLst>
</file>

<file path=ppt/tags/tag6.xml><?xml version="1.0" encoding="utf-8"?>
<p:tagLst xmlns:a="http://schemas.openxmlformats.org/drawingml/2006/main" xmlns:r="http://schemas.openxmlformats.org/officeDocument/2006/relationships" xmlns:p="http://schemas.openxmlformats.org/presentationml/2006/main">
  <p:tag name="__PE_POLL_EMBED_ID" val="5c8859ca-2cba-4020-871a-9731e74c7d1f"/>
</p:tagLst>
</file>

<file path=ppt/tags/tag7.xml><?xml version="1.0" encoding="utf-8"?>
<p:tagLst xmlns:a="http://schemas.openxmlformats.org/drawingml/2006/main" xmlns:r="http://schemas.openxmlformats.org/officeDocument/2006/relationships" xmlns:p="http://schemas.openxmlformats.org/presentationml/2006/main">
  <p:tag name="__PE_POLL_EMBED_ID" val="5508fdac-842e-4219-af47-b9f2e579a39a"/>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1968</TotalTime>
  <Words>2366</Words>
  <Application>Microsoft Office PowerPoint</Application>
  <PresentationFormat>Widescreen</PresentationFormat>
  <Paragraphs>182</Paragraphs>
  <Slides>42</Slides>
  <Notes>8</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Calibri Light</vt:lpstr>
      <vt:lpstr>Tahoma</vt:lpstr>
      <vt:lpstr>Office Theme</vt:lpstr>
      <vt:lpstr>Elder Mistreatment</vt:lpstr>
      <vt:lpstr>Disclosures</vt:lpstr>
      <vt:lpstr>Learning Objectives</vt:lpstr>
      <vt:lpstr>Mistreatment</vt:lpstr>
      <vt:lpstr>Incidence</vt:lpstr>
      <vt:lpstr>PowerPoint Presentation</vt:lpstr>
      <vt:lpstr>PowerPoint Presentation</vt:lpstr>
      <vt:lpstr>PowerPoint Presentation</vt:lpstr>
      <vt:lpstr>PowerPoint Presentation</vt:lpstr>
      <vt:lpstr>Risk Factors</vt:lpstr>
      <vt:lpstr>Caregiver Risk Factors</vt:lpstr>
      <vt:lpstr>Consequences</vt:lpstr>
      <vt:lpstr>Physical Abuse</vt:lpstr>
      <vt:lpstr>Sexual Abuse</vt:lpstr>
      <vt:lpstr>Case</vt:lpstr>
      <vt:lpstr>PowerPoint Presentation</vt:lpstr>
      <vt:lpstr>Case, continued</vt:lpstr>
      <vt:lpstr>PowerPoint Presentation</vt:lpstr>
      <vt:lpstr>Case, continued</vt:lpstr>
      <vt:lpstr>PowerPoint Presentation</vt:lpstr>
      <vt:lpstr>Case, continued</vt:lpstr>
      <vt:lpstr>PowerPoint Presentation</vt:lpstr>
      <vt:lpstr>Self-Neglect: Physical, Medical, Mental Health</vt:lpstr>
      <vt:lpstr>Case, continued</vt:lpstr>
      <vt:lpstr>PowerPoint Presentation</vt:lpstr>
      <vt:lpstr>PowerPoint Presentation</vt:lpstr>
      <vt:lpstr>Screening Tools: EM-SART</vt:lpstr>
      <vt:lpstr>Screening Tools: DETECT</vt:lpstr>
      <vt:lpstr>Case, continued</vt:lpstr>
      <vt:lpstr>Case, continued</vt:lpstr>
      <vt:lpstr>PowerPoint Presentation</vt:lpstr>
      <vt:lpstr>Emotional, Psychological, or Verbal Abuse</vt:lpstr>
      <vt:lpstr>Caregiver Neglect &amp; Abandonment</vt:lpstr>
      <vt:lpstr>Case, continued</vt:lpstr>
      <vt:lpstr>PowerPoint Presentation</vt:lpstr>
      <vt:lpstr>Financial or Economic Abuse, Exploitation</vt:lpstr>
      <vt:lpstr>PowerPoint Presentation</vt:lpstr>
      <vt:lpstr>PowerPoint Presentation</vt:lpstr>
      <vt:lpstr>Mandatory Reporters</vt:lpstr>
      <vt:lpstr>Summary</vt:lpstr>
      <vt:lpstr>Additional References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Older Adult Mistreatment &amp; Abuse</dc:title>
  <dc:creator>Hiner, Julia A</dc:creator>
  <cp:lastModifiedBy>Hiner, Julia A</cp:lastModifiedBy>
  <cp:revision>110</cp:revision>
  <cp:lastPrinted>2023-01-03T20:45:18Z</cp:lastPrinted>
  <dcterms:created xsi:type="dcterms:W3CDTF">2020-03-30T16:12:10Z</dcterms:created>
  <dcterms:modified xsi:type="dcterms:W3CDTF">2024-12-12T22:12:38Z</dcterms:modified>
</cp:coreProperties>
</file>