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58" r:id="rId6"/>
    <p:sldId id="271" r:id="rId7"/>
    <p:sldId id="278" r:id="rId8"/>
    <p:sldId id="274" r:id="rId9"/>
    <p:sldId id="269" r:id="rId10"/>
    <p:sldId id="280" r:id="rId11"/>
    <p:sldId id="267" r:id="rId12"/>
    <p:sldId id="272" r:id="rId13"/>
    <p:sldId id="277" r:id="rId14"/>
    <p:sldId id="282" r:id="rId15"/>
    <p:sldId id="279" r:id="rId16"/>
    <p:sldId id="261" r:id="rId17"/>
    <p:sldId id="275" r:id="rId18"/>
    <p:sldId id="273" r:id="rId19"/>
    <p:sldId id="276" r:id="rId20"/>
    <p:sldId id="281"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63" r:id="rId37"/>
    <p:sldId id="298" r:id="rId38"/>
    <p:sldId id="299" r:id="rId39"/>
    <p:sldId id="300"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27"/>
    <a:srgbClr val="FDEE81"/>
    <a:srgbClr val="E3D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D7C74-33F6-4EFB-90B1-DEC42D3D89FA}" v="258" dt="2025-12-29T22:58:51.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4492" autoAdjust="0"/>
  </p:normalViewPr>
  <p:slideViewPr>
    <p:cSldViewPr>
      <p:cViewPr varScale="1">
        <p:scale>
          <a:sx n="104" d="100"/>
          <a:sy n="104" d="100"/>
        </p:scale>
        <p:origin x="642" y="11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lano, Danielle" userId="d80e2682-14f7-4713-b0e4-ed75d571bd1d" providerId="ADAL" clId="{C9DF3D2B-CFF1-4450-B025-37AB96257CAE}"/>
    <pc:docChg chg="undo custSel addSld delSld modSld sldOrd">
      <pc:chgData name="Villano, Danielle" userId="d80e2682-14f7-4713-b0e4-ed75d571bd1d" providerId="ADAL" clId="{C9DF3D2B-CFF1-4450-B025-37AB96257CAE}" dt="2025-12-29T22:58:55.213" v="10881" actId="6549"/>
      <pc:docMkLst>
        <pc:docMk/>
      </pc:docMkLst>
      <pc:sldChg chg="modSp mod">
        <pc:chgData name="Villano, Danielle" userId="d80e2682-14f7-4713-b0e4-ed75d571bd1d" providerId="ADAL" clId="{C9DF3D2B-CFF1-4450-B025-37AB96257CAE}" dt="2025-12-26T04:16:27.319" v="3603" actId="2711"/>
        <pc:sldMkLst>
          <pc:docMk/>
          <pc:sldMk cId="2801835050" sldId="256"/>
        </pc:sldMkLst>
        <pc:spChg chg="mod">
          <ac:chgData name="Villano, Danielle" userId="d80e2682-14f7-4713-b0e4-ed75d571bd1d" providerId="ADAL" clId="{C9DF3D2B-CFF1-4450-B025-37AB96257CAE}" dt="2025-12-26T04:16:27.319" v="3603" actId="2711"/>
          <ac:spMkLst>
            <pc:docMk/>
            <pc:sldMk cId="2801835050" sldId="256"/>
            <ac:spMk id="2" creationId="{00000000-0000-0000-0000-000000000000}"/>
          </ac:spMkLst>
        </pc:spChg>
        <pc:spChg chg="mod">
          <ac:chgData name="Villano, Danielle" userId="d80e2682-14f7-4713-b0e4-ed75d571bd1d" providerId="ADAL" clId="{C9DF3D2B-CFF1-4450-B025-37AB96257CAE}" dt="2025-12-26T04:16:17.402" v="3602" actId="2711"/>
          <ac:spMkLst>
            <pc:docMk/>
            <pc:sldMk cId="2801835050" sldId="256"/>
            <ac:spMk id="3" creationId="{00000000-0000-0000-0000-000000000000}"/>
          </ac:spMkLst>
        </pc:spChg>
      </pc:sldChg>
      <pc:sldChg chg="modSp mod">
        <pc:chgData name="Villano, Danielle" userId="d80e2682-14f7-4713-b0e4-ed75d571bd1d" providerId="ADAL" clId="{C9DF3D2B-CFF1-4450-B025-37AB96257CAE}" dt="2025-12-26T04:16:44.456" v="3605" actId="2711"/>
        <pc:sldMkLst>
          <pc:docMk/>
          <pc:sldMk cId="2041341814" sldId="258"/>
        </pc:sldMkLst>
        <pc:spChg chg="mod">
          <ac:chgData name="Villano, Danielle" userId="d80e2682-14f7-4713-b0e4-ed75d571bd1d" providerId="ADAL" clId="{C9DF3D2B-CFF1-4450-B025-37AB96257CAE}" dt="2025-12-26T04:16:34.171" v="3604" actId="2711"/>
          <ac:spMkLst>
            <pc:docMk/>
            <pc:sldMk cId="2041341814" sldId="258"/>
            <ac:spMk id="5" creationId="{00000000-0000-0000-0000-000000000000}"/>
          </ac:spMkLst>
        </pc:spChg>
        <pc:spChg chg="mod">
          <ac:chgData name="Villano, Danielle" userId="d80e2682-14f7-4713-b0e4-ed75d571bd1d" providerId="ADAL" clId="{C9DF3D2B-CFF1-4450-B025-37AB96257CAE}" dt="2025-12-26T04:16:44.456" v="3605" actId="2711"/>
          <ac:spMkLst>
            <pc:docMk/>
            <pc:sldMk cId="2041341814" sldId="258"/>
            <ac:spMk id="6" creationId="{00000000-0000-0000-0000-000000000000}"/>
          </ac:spMkLst>
        </pc:spChg>
      </pc:sldChg>
      <pc:sldChg chg="modSp del mod ord">
        <pc:chgData name="Villano, Danielle" userId="d80e2682-14f7-4713-b0e4-ed75d571bd1d" providerId="ADAL" clId="{C9DF3D2B-CFF1-4450-B025-37AB96257CAE}" dt="2025-12-28T23:04:06.731" v="8652" actId="47"/>
        <pc:sldMkLst>
          <pc:docMk/>
          <pc:sldMk cId="2891628767" sldId="260"/>
        </pc:sldMkLst>
      </pc:sldChg>
      <pc:sldChg chg="addSp delSp modSp mod ord modClrScheme chgLayout">
        <pc:chgData name="Villano, Danielle" userId="d80e2682-14f7-4713-b0e4-ed75d571bd1d" providerId="ADAL" clId="{C9DF3D2B-CFF1-4450-B025-37AB96257CAE}" dt="2025-12-29T20:15:03.172" v="8858"/>
        <pc:sldMkLst>
          <pc:docMk/>
          <pc:sldMk cId="2833839151" sldId="261"/>
        </pc:sldMkLst>
        <pc:spChg chg="mod">
          <ac:chgData name="Villano, Danielle" userId="d80e2682-14f7-4713-b0e4-ed75d571bd1d" providerId="ADAL" clId="{C9DF3D2B-CFF1-4450-B025-37AB96257CAE}" dt="2025-12-26T15:39:34.788" v="4034" actId="20577"/>
          <ac:spMkLst>
            <pc:docMk/>
            <pc:sldMk cId="2833839151" sldId="261"/>
            <ac:spMk id="2" creationId="{00000000-0000-0000-0000-000000000000}"/>
          </ac:spMkLst>
        </pc:spChg>
        <pc:spChg chg="add mod">
          <ac:chgData name="Villano, Danielle" userId="d80e2682-14f7-4713-b0e4-ed75d571bd1d" providerId="ADAL" clId="{C9DF3D2B-CFF1-4450-B025-37AB96257CAE}" dt="2025-12-26T15:38:52.553" v="4024" actId="20577"/>
          <ac:spMkLst>
            <pc:docMk/>
            <pc:sldMk cId="2833839151" sldId="261"/>
            <ac:spMk id="3" creationId="{4253FEDE-586A-9422-B5B8-3C36F23D8652}"/>
          </ac:spMkLst>
        </pc:spChg>
        <pc:spChg chg="add mod">
          <ac:chgData name="Villano, Danielle" userId="d80e2682-14f7-4713-b0e4-ed75d571bd1d" providerId="ADAL" clId="{C9DF3D2B-CFF1-4450-B025-37AB96257CAE}" dt="2025-12-26T15:43:17.127" v="4167" actId="5793"/>
          <ac:spMkLst>
            <pc:docMk/>
            <pc:sldMk cId="2833839151" sldId="261"/>
            <ac:spMk id="1039" creationId="{A7A2047B-0C92-C9F5-0D0B-377566762B84}"/>
          </ac:spMkLst>
        </pc:spChg>
        <pc:picChg chg="add mod">
          <ac:chgData name="Villano, Danielle" userId="d80e2682-14f7-4713-b0e4-ed75d571bd1d" providerId="ADAL" clId="{C9DF3D2B-CFF1-4450-B025-37AB96257CAE}" dt="2025-12-26T15:11:24.973" v="3619" actId="1076"/>
          <ac:picMkLst>
            <pc:docMk/>
            <pc:sldMk cId="2833839151" sldId="261"/>
            <ac:picMk id="1026" creationId="{C4FF40D4-7EDA-1AE5-C696-4871C767AD2D}"/>
          </ac:picMkLst>
        </pc:picChg>
      </pc:sldChg>
      <pc:sldChg chg="addSp modSp del mod ord">
        <pc:chgData name="Villano, Danielle" userId="d80e2682-14f7-4713-b0e4-ed75d571bd1d" providerId="ADAL" clId="{C9DF3D2B-CFF1-4450-B025-37AB96257CAE}" dt="2025-12-28T20:28:17.996" v="7436" actId="47"/>
        <pc:sldMkLst>
          <pc:docMk/>
          <pc:sldMk cId="4106284169" sldId="262"/>
        </pc:sldMkLst>
        <pc:spChg chg="add mod">
          <ac:chgData name="Villano, Danielle" userId="d80e2682-14f7-4713-b0e4-ed75d571bd1d" providerId="ADAL" clId="{C9DF3D2B-CFF1-4450-B025-37AB96257CAE}" dt="2025-12-28T20:26:31.087" v="7435" actId="20577"/>
          <ac:spMkLst>
            <pc:docMk/>
            <pc:sldMk cId="4106284169" sldId="262"/>
            <ac:spMk id="3" creationId="{3D1AF009-2820-FDAA-28C6-396F12F10B35}"/>
          </ac:spMkLst>
        </pc:spChg>
        <pc:graphicFrameChg chg="add mod">
          <ac:chgData name="Villano, Danielle" userId="d80e2682-14f7-4713-b0e4-ed75d571bd1d" providerId="ADAL" clId="{C9DF3D2B-CFF1-4450-B025-37AB96257CAE}" dt="2025-12-28T20:26:17.779" v="7425" actId="1076"/>
          <ac:graphicFrameMkLst>
            <pc:docMk/>
            <pc:sldMk cId="4106284169" sldId="262"/>
            <ac:graphicFrameMk id="2" creationId="{D2D832BF-9044-F566-6A57-B2B4FC5A11B0}"/>
          </ac:graphicFrameMkLst>
        </pc:graphicFrameChg>
      </pc:sldChg>
      <pc:sldChg chg="addSp delSp modSp mod ord modClrScheme chgLayout modNotesTx">
        <pc:chgData name="Villano, Danielle" userId="d80e2682-14f7-4713-b0e4-ed75d571bd1d" providerId="ADAL" clId="{C9DF3D2B-CFF1-4450-B025-37AB96257CAE}" dt="2025-12-29T22:48:22.714" v="10677"/>
        <pc:sldMkLst>
          <pc:docMk/>
          <pc:sldMk cId="182260020" sldId="263"/>
        </pc:sldMkLst>
        <pc:spChg chg="mod">
          <ac:chgData name="Villano, Danielle" userId="d80e2682-14f7-4713-b0e4-ed75d571bd1d" providerId="ADAL" clId="{C9DF3D2B-CFF1-4450-B025-37AB96257CAE}" dt="2025-12-26T04:17:51.920" v="3615" actId="2711"/>
          <ac:spMkLst>
            <pc:docMk/>
            <pc:sldMk cId="182260020" sldId="263"/>
            <ac:spMk id="2" creationId="{00000000-0000-0000-0000-000000000000}"/>
          </ac:spMkLst>
        </pc:spChg>
        <pc:spChg chg="mod">
          <ac:chgData name="Villano, Danielle" userId="d80e2682-14f7-4713-b0e4-ed75d571bd1d" providerId="ADAL" clId="{C9DF3D2B-CFF1-4450-B025-37AB96257CAE}" dt="2025-12-26T04:17:58.445" v="3617" actId="27636"/>
          <ac:spMkLst>
            <pc:docMk/>
            <pc:sldMk cId="182260020" sldId="263"/>
            <ac:spMk id="3" creationId="{00000000-0000-0000-0000-000000000000}"/>
          </ac:spMkLst>
        </pc:spChg>
        <pc:picChg chg="add mod">
          <ac:chgData name="Villano, Danielle" userId="d80e2682-14f7-4713-b0e4-ed75d571bd1d" providerId="ADAL" clId="{C9DF3D2B-CFF1-4450-B025-37AB96257CAE}" dt="2025-12-26T03:55:15.141" v="3404" actId="1076"/>
          <ac:picMkLst>
            <pc:docMk/>
            <pc:sldMk cId="182260020" sldId="263"/>
            <ac:picMk id="2050" creationId="{4063F13D-99D7-DD23-AD14-0E492ABC4EE6}"/>
          </ac:picMkLst>
        </pc:picChg>
      </pc:sldChg>
      <pc:sldChg chg="addSp delSp modSp mod ord modClrScheme chgLayout modNotesTx">
        <pc:chgData name="Villano, Danielle" userId="d80e2682-14f7-4713-b0e4-ed75d571bd1d" providerId="ADAL" clId="{C9DF3D2B-CFF1-4450-B025-37AB96257CAE}" dt="2025-12-29T20:57:43.902" v="9436" actId="20577"/>
        <pc:sldMkLst>
          <pc:docMk/>
          <pc:sldMk cId="1544840953" sldId="267"/>
        </pc:sldMkLst>
        <pc:spChg chg="mod">
          <ac:chgData name="Villano, Danielle" userId="d80e2682-14f7-4713-b0e4-ed75d571bd1d" providerId="ADAL" clId="{C9DF3D2B-CFF1-4450-B025-37AB96257CAE}" dt="2025-12-29T20:57:43.902" v="9436" actId="20577"/>
          <ac:spMkLst>
            <pc:docMk/>
            <pc:sldMk cId="1544840953" sldId="267"/>
            <ac:spMk id="2" creationId="{00000000-0000-0000-0000-000000000000}"/>
          </ac:spMkLst>
        </pc:spChg>
        <pc:spChg chg="add del mod">
          <ac:chgData name="Villano, Danielle" userId="d80e2682-14f7-4713-b0e4-ed75d571bd1d" providerId="ADAL" clId="{C9DF3D2B-CFF1-4450-B025-37AB96257CAE}" dt="2025-12-29T20:06:07.202" v="8717" actId="478"/>
          <ac:spMkLst>
            <pc:docMk/>
            <pc:sldMk cId="1544840953" sldId="267"/>
            <ac:spMk id="3" creationId="{B370018D-3DEC-FFF7-0043-756C5B7D19A7}"/>
          </ac:spMkLst>
        </pc:spChg>
        <pc:spChg chg="add mod">
          <ac:chgData name="Villano, Danielle" userId="d80e2682-14f7-4713-b0e4-ed75d571bd1d" providerId="ADAL" clId="{C9DF3D2B-CFF1-4450-B025-37AB96257CAE}" dt="2025-12-26T15:28:11.989" v="3726" actId="1076"/>
          <ac:spMkLst>
            <pc:docMk/>
            <pc:sldMk cId="1544840953" sldId="267"/>
            <ac:spMk id="10" creationId="{1ECD9E34-B9DD-C2F6-DB20-5968AC92D166}"/>
          </ac:spMkLst>
        </pc:spChg>
        <pc:spChg chg="add mod">
          <ac:chgData name="Villano, Danielle" userId="d80e2682-14f7-4713-b0e4-ed75d571bd1d" providerId="ADAL" clId="{C9DF3D2B-CFF1-4450-B025-37AB96257CAE}" dt="2025-12-26T20:28:31.121" v="5414" actId="1076"/>
          <ac:spMkLst>
            <pc:docMk/>
            <pc:sldMk cId="1544840953" sldId="267"/>
            <ac:spMk id="11" creationId="{7872118D-14FB-7D1E-4C0C-61DBD1612A0B}"/>
          </ac:spMkLst>
        </pc:spChg>
        <pc:picChg chg="add mod">
          <ac:chgData name="Villano, Danielle" userId="d80e2682-14f7-4713-b0e4-ed75d571bd1d" providerId="ADAL" clId="{C9DF3D2B-CFF1-4450-B025-37AB96257CAE}" dt="2025-12-26T15:27:08.393" v="3700" actId="1076"/>
          <ac:picMkLst>
            <pc:docMk/>
            <pc:sldMk cId="1544840953" sldId="267"/>
            <ac:picMk id="1026" creationId="{9B7E91DD-16D7-BCC6-4519-985A799951C0}"/>
          </ac:picMkLst>
        </pc:picChg>
        <pc:cxnChg chg="add mod">
          <ac:chgData name="Villano, Danielle" userId="d80e2682-14f7-4713-b0e4-ed75d571bd1d" providerId="ADAL" clId="{C9DF3D2B-CFF1-4450-B025-37AB96257CAE}" dt="2025-12-26T15:27:10.575" v="3701" actId="1076"/>
          <ac:cxnSpMkLst>
            <pc:docMk/>
            <pc:sldMk cId="1544840953" sldId="267"/>
            <ac:cxnSpMk id="5" creationId="{C6CDC7BD-EBE8-7228-C877-AE0473CD6D1D}"/>
          </ac:cxnSpMkLst>
        </pc:cxnChg>
        <pc:cxnChg chg="add mod">
          <ac:chgData name="Villano, Danielle" userId="d80e2682-14f7-4713-b0e4-ed75d571bd1d" providerId="ADAL" clId="{C9DF3D2B-CFF1-4450-B025-37AB96257CAE}" dt="2025-12-26T20:28:37.027" v="5415" actId="1076"/>
          <ac:cxnSpMkLst>
            <pc:docMk/>
            <pc:sldMk cId="1544840953" sldId="267"/>
            <ac:cxnSpMk id="7" creationId="{DBDF3238-3BAB-C861-43A6-E768BB20D07B}"/>
          </ac:cxnSpMkLst>
        </pc:cxnChg>
      </pc:sldChg>
      <pc:sldChg chg="addSp delSp modSp mod">
        <pc:chgData name="Villano, Danielle" userId="d80e2682-14f7-4713-b0e4-ed75d571bd1d" providerId="ADAL" clId="{C9DF3D2B-CFF1-4450-B025-37AB96257CAE}" dt="2025-12-28T23:03:14.506" v="8651" actId="1076"/>
        <pc:sldMkLst>
          <pc:docMk/>
          <pc:sldMk cId="3980665089" sldId="269"/>
        </pc:sldMkLst>
        <pc:spChg chg="mod">
          <ac:chgData name="Villano, Danielle" userId="d80e2682-14f7-4713-b0e4-ed75d571bd1d" providerId="ADAL" clId="{C9DF3D2B-CFF1-4450-B025-37AB96257CAE}" dt="2025-12-26T04:17:34.539" v="3613" actId="2711"/>
          <ac:spMkLst>
            <pc:docMk/>
            <pc:sldMk cId="3980665089" sldId="269"/>
            <ac:spMk id="2" creationId="{00000000-0000-0000-0000-000000000000}"/>
          </ac:spMkLst>
        </pc:spChg>
        <pc:spChg chg="add mod">
          <ac:chgData name="Villano, Danielle" userId="d80e2682-14f7-4713-b0e4-ed75d571bd1d" providerId="ADAL" clId="{C9DF3D2B-CFF1-4450-B025-37AB96257CAE}" dt="2025-12-28T23:03:14.506" v="8651" actId="1076"/>
          <ac:spMkLst>
            <pc:docMk/>
            <pc:sldMk cId="3980665089" sldId="269"/>
            <ac:spMk id="3" creationId="{61EF1C53-5840-8CF1-2024-1E0CFC9F8361}"/>
          </ac:spMkLst>
        </pc:spChg>
        <pc:spChg chg="mod">
          <ac:chgData name="Villano, Danielle" userId="d80e2682-14f7-4713-b0e4-ed75d571bd1d" providerId="ADAL" clId="{C9DF3D2B-CFF1-4450-B025-37AB96257CAE}" dt="2025-12-28T23:02:58.704" v="8649" actId="403"/>
          <ac:spMkLst>
            <pc:docMk/>
            <pc:sldMk cId="3980665089" sldId="269"/>
            <ac:spMk id="6" creationId="{00000000-0000-0000-0000-000000000000}"/>
          </ac:spMkLst>
        </pc:spChg>
      </pc:sldChg>
      <pc:sldChg chg="delSp modSp mod modNotesTx">
        <pc:chgData name="Villano, Danielle" userId="d80e2682-14f7-4713-b0e4-ed75d571bd1d" providerId="ADAL" clId="{C9DF3D2B-CFF1-4450-B025-37AB96257CAE}" dt="2025-12-26T04:17:26.255" v="3612" actId="2711"/>
        <pc:sldMkLst>
          <pc:docMk/>
          <pc:sldMk cId="2490618232" sldId="271"/>
        </pc:sldMkLst>
        <pc:spChg chg="mod">
          <ac:chgData name="Villano, Danielle" userId="d80e2682-14f7-4713-b0e4-ed75d571bd1d" providerId="ADAL" clId="{C9DF3D2B-CFF1-4450-B025-37AB96257CAE}" dt="2025-12-26T04:16:51.503" v="3606" actId="2711"/>
          <ac:spMkLst>
            <pc:docMk/>
            <pc:sldMk cId="2490618232" sldId="271"/>
            <ac:spMk id="2" creationId="{00000000-0000-0000-0000-000000000000}"/>
          </ac:spMkLst>
        </pc:spChg>
        <pc:graphicFrameChg chg="mod">
          <ac:chgData name="Villano, Danielle" userId="d80e2682-14f7-4713-b0e4-ed75d571bd1d" providerId="ADAL" clId="{C9DF3D2B-CFF1-4450-B025-37AB96257CAE}" dt="2025-12-26T04:17:26.255" v="3612" actId="2711"/>
          <ac:graphicFrameMkLst>
            <pc:docMk/>
            <pc:sldMk cId="2490618232" sldId="271"/>
            <ac:graphicFrameMk id="5" creationId="{00000000-0000-0000-0000-000000000000}"/>
          </ac:graphicFrameMkLst>
        </pc:graphicFrameChg>
        <pc:picChg chg="mod">
          <ac:chgData name="Villano, Danielle" userId="d80e2682-14f7-4713-b0e4-ed75d571bd1d" providerId="ADAL" clId="{C9DF3D2B-CFF1-4450-B025-37AB96257CAE}" dt="2025-12-26T03:14:33.774" v="2758" actId="1076"/>
          <ac:picMkLst>
            <pc:docMk/>
            <pc:sldMk cId="2490618232" sldId="271"/>
            <ac:picMk id="4" creationId="{557C3DF1-BA4E-C034-7415-181EB6EB12B1}"/>
          </ac:picMkLst>
        </pc:picChg>
      </pc:sldChg>
      <pc:sldChg chg="modSp new mod ord modNotesTx">
        <pc:chgData name="Villano, Danielle" userId="d80e2682-14f7-4713-b0e4-ed75d571bd1d" providerId="ADAL" clId="{C9DF3D2B-CFF1-4450-B025-37AB96257CAE}" dt="2025-12-29T20:11:20.741" v="8821" actId="1076"/>
        <pc:sldMkLst>
          <pc:docMk/>
          <pc:sldMk cId="2842808065" sldId="272"/>
        </pc:sldMkLst>
        <pc:spChg chg="mod">
          <ac:chgData name="Villano, Danielle" userId="d80e2682-14f7-4713-b0e4-ed75d571bd1d" providerId="ADAL" clId="{C9DF3D2B-CFF1-4450-B025-37AB96257CAE}" dt="2025-12-26T20:27:58.001" v="5411" actId="2711"/>
          <ac:spMkLst>
            <pc:docMk/>
            <pc:sldMk cId="2842808065" sldId="272"/>
            <ac:spMk id="2" creationId="{0935C6B6-7E6C-F2FA-1DB1-660C860B16A7}"/>
          </ac:spMkLst>
        </pc:spChg>
        <pc:spChg chg="mod">
          <ac:chgData name="Villano, Danielle" userId="d80e2682-14f7-4713-b0e4-ed75d571bd1d" providerId="ADAL" clId="{C9DF3D2B-CFF1-4450-B025-37AB96257CAE}" dt="2025-12-29T20:11:13.270" v="8820" actId="1076"/>
          <ac:spMkLst>
            <pc:docMk/>
            <pc:sldMk cId="2842808065" sldId="272"/>
            <ac:spMk id="3" creationId="{5A17B7AD-7420-7A24-2E8C-5BEDDF598EB3}"/>
          </ac:spMkLst>
        </pc:spChg>
        <pc:spChg chg="mod">
          <ac:chgData name="Villano, Danielle" userId="d80e2682-14f7-4713-b0e4-ed75d571bd1d" providerId="ADAL" clId="{C9DF3D2B-CFF1-4450-B025-37AB96257CAE}" dt="2025-12-29T20:11:20.741" v="8821" actId="1076"/>
          <ac:spMkLst>
            <pc:docMk/>
            <pc:sldMk cId="2842808065" sldId="272"/>
            <ac:spMk id="4" creationId="{90FC5B7B-EE66-5350-09B1-B2E3A84F5DAC}"/>
          </ac:spMkLst>
        </pc:spChg>
        <pc:spChg chg="mod">
          <ac:chgData name="Villano, Danielle" userId="d80e2682-14f7-4713-b0e4-ed75d571bd1d" providerId="ADAL" clId="{C9DF3D2B-CFF1-4450-B025-37AB96257CAE}" dt="2025-12-29T20:11:05.181" v="8818" actId="1076"/>
          <ac:spMkLst>
            <pc:docMk/>
            <pc:sldMk cId="2842808065" sldId="272"/>
            <ac:spMk id="5" creationId="{9BCA6DD6-E636-BDD5-223C-389FD48E9F36}"/>
          </ac:spMkLst>
        </pc:spChg>
        <pc:spChg chg="mod">
          <ac:chgData name="Villano, Danielle" userId="d80e2682-14f7-4713-b0e4-ed75d571bd1d" providerId="ADAL" clId="{C9DF3D2B-CFF1-4450-B025-37AB96257CAE}" dt="2025-12-29T20:11:08.959" v="8819" actId="1076"/>
          <ac:spMkLst>
            <pc:docMk/>
            <pc:sldMk cId="2842808065" sldId="272"/>
            <ac:spMk id="6" creationId="{D039E840-227B-7C6D-F710-002F490FAB1B}"/>
          </ac:spMkLst>
        </pc:spChg>
      </pc:sldChg>
      <pc:sldChg chg="addSp delSp modSp add mod ord">
        <pc:chgData name="Villano, Danielle" userId="d80e2682-14f7-4713-b0e4-ed75d571bd1d" providerId="ADAL" clId="{C9DF3D2B-CFF1-4450-B025-37AB96257CAE}" dt="2025-12-28T22:16:32.176" v="7454"/>
        <pc:sldMkLst>
          <pc:docMk/>
          <pc:sldMk cId="3898398773" sldId="273"/>
        </pc:sldMkLst>
        <pc:spChg chg="mod">
          <ac:chgData name="Villano, Danielle" userId="d80e2682-14f7-4713-b0e4-ed75d571bd1d" providerId="ADAL" clId="{C9DF3D2B-CFF1-4450-B025-37AB96257CAE}" dt="2025-12-27T20:51:34.760" v="5743" actId="6549"/>
          <ac:spMkLst>
            <pc:docMk/>
            <pc:sldMk cId="3898398773" sldId="273"/>
            <ac:spMk id="2" creationId="{F28EE4B7-DB4A-F7A4-E752-89C36DA642FB}"/>
          </ac:spMkLst>
        </pc:spChg>
        <pc:spChg chg="mod">
          <ac:chgData name="Villano, Danielle" userId="d80e2682-14f7-4713-b0e4-ed75d571bd1d" providerId="ADAL" clId="{C9DF3D2B-CFF1-4450-B025-37AB96257CAE}" dt="2025-12-27T20:51:14.277" v="5724" actId="1076"/>
          <ac:spMkLst>
            <pc:docMk/>
            <pc:sldMk cId="3898398773" sldId="273"/>
            <ac:spMk id="3" creationId="{4EF9100D-722C-2A96-9D05-5B4C4DF22B2E}"/>
          </ac:spMkLst>
        </pc:spChg>
        <pc:spChg chg="mod">
          <ac:chgData name="Villano, Danielle" userId="d80e2682-14f7-4713-b0e4-ed75d571bd1d" providerId="ADAL" clId="{C9DF3D2B-CFF1-4450-B025-37AB96257CAE}" dt="2025-12-27T20:57:43.840" v="6046" actId="20577"/>
          <ac:spMkLst>
            <pc:docMk/>
            <pc:sldMk cId="3898398773" sldId="273"/>
            <ac:spMk id="1039" creationId="{0ED5DBD1-92FF-3D93-B098-5C3F312D4D3A}"/>
          </ac:spMkLst>
        </pc:spChg>
        <pc:picChg chg="add mod">
          <ac:chgData name="Villano, Danielle" userId="d80e2682-14f7-4713-b0e4-ed75d571bd1d" providerId="ADAL" clId="{C9DF3D2B-CFF1-4450-B025-37AB96257CAE}" dt="2025-12-27T20:51:11.281" v="5723" actId="1076"/>
          <ac:picMkLst>
            <pc:docMk/>
            <pc:sldMk cId="3898398773" sldId="273"/>
            <ac:picMk id="4" creationId="{EDAFEAD0-B44E-B776-54A2-77DA589A34EF}"/>
          </ac:picMkLst>
        </pc:picChg>
      </pc:sldChg>
      <pc:sldChg chg="addSp modSp new mod ord modClrScheme chgLayout">
        <pc:chgData name="Villano, Danielle" userId="d80e2682-14f7-4713-b0e4-ed75d571bd1d" providerId="ADAL" clId="{C9DF3D2B-CFF1-4450-B025-37AB96257CAE}" dt="2025-12-28T20:45:20.862" v="7446"/>
        <pc:sldMkLst>
          <pc:docMk/>
          <pc:sldMk cId="3987440993" sldId="274"/>
        </pc:sldMkLst>
        <pc:spChg chg="mod ord">
          <ac:chgData name="Villano, Danielle" userId="d80e2682-14f7-4713-b0e4-ed75d571bd1d" providerId="ADAL" clId="{C9DF3D2B-CFF1-4450-B025-37AB96257CAE}" dt="2025-12-28T20:13:57.372" v="7175" actId="6549"/>
          <ac:spMkLst>
            <pc:docMk/>
            <pc:sldMk cId="3987440993" sldId="274"/>
            <ac:spMk id="2" creationId="{577AF176-A2A8-3C4E-86DB-9F3099FBA5A1}"/>
          </ac:spMkLst>
        </pc:spChg>
        <pc:spChg chg="mod ord">
          <ac:chgData name="Villano, Danielle" userId="d80e2682-14f7-4713-b0e4-ed75d571bd1d" providerId="ADAL" clId="{C9DF3D2B-CFF1-4450-B025-37AB96257CAE}" dt="2025-12-27T21:08:02.396" v="6183" actId="700"/>
          <ac:spMkLst>
            <pc:docMk/>
            <pc:sldMk cId="3987440993" sldId="274"/>
            <ac:spMk id="3" creationId="{8C3BA0E1-66BA-16BF-2209-41813D6BE66D}"/>
          </ac:spMkLst>
        </pc:spChg>
        <pc:spChg chg="add mod ord">
          <ac:chgData name="Villano, Danielle" userId="d80e2682-14f7-4713-b0e4-ed75d571bd1d" providerId="ADAL" clId="{C9DF3D2B-CFF1-4450-B025-37AB96257CAE}" dt="2025-12-28T20:14:25.053" v="7183" actId="20577"/>
          <ac:spMkLst>
            <pc:docMk/>
            <pc:sldMk cId="3987440993" sldId="274"/>
            <ac:spMk id="4" creationId="{2ECDACED-9DC4-8163-FB47-3A0F353AB300}"/>
          </ac:spMkLst>
        </pc:spChg>
      </pc:sldChg>
      <pc:sldChg chg="addSp delSp modSp new mod ord">
        <pc:chgData name="Villano, Danielle" userId="d80e2682-14f7-4713-b0e4-ed75d571bd1d" providerId="ADAL" clId="{C9DF3D2B-CFF1-4450-B025-37AB96257CAE}" dt="2025-12-29T20:57:11.229" v="9421" actId="20577"/>
        <pc:sldMkLst>
          <pc:docMk/>
          <pc:sldMk cId="3710977589" sldId="275"/>
        </pc:sldMkLst>
        <pc:spChg chg="mod">
          <ac:chgData name="Villano, Danielle" userId="d80e2682-14f7-4713-b0e4-ed75d571bd1d" providerId="ADAL" clId="{C9DF3D2B-CFF1-4450-B025-37AB96257CAE}" dt="2025-12-29T20:57:11.229" v="9421" actId="20577"/>
          <ac:spMkLst>
            <pc:docMk/>
            <pc:sldMk cId="3710977589" sldId="275"/>
            <ac:spMk id="2" creationId="{87C5375E-2841-8BFE-999F-0FF55D972A1A}"/>
          </ac:spMkLst>
        </pc:spChg>
        <pc:spChg chg="mod">
          <ac:chgData name="Villano, Danielle" userId="d80e2682-14f7-4713-b0e4-ed75d571bd1d" providerId="ADAL" clId="{C9DF3D2B-CFF1-4450-B025-37AB96257CAE}" dt="2025-12-28T20:09:16.567" v="7026" actId="20577"/>
          <ac:spMkLst>
            <pc:docMk/>
            <pc:sldMk cId="3710977589" sldId="275"/>
            <ac:spMk id="3" creationId="{9A77623E-2B77-C022-FFF0-69843ED54763}"/>
          </ac:spMkLst>
        </pc:spChg>
        <pc:spChg chg="del">
          <ac:chgData name="Villano, Danielle" userId="d80e2682-14f7-4713-b0e4-ed75d571bd1d" providerId="ADAL" clId="{C9DF3D2B-CFF1-4450-B025-37AB96257CAE}" dt="2025-12-28T19:42:30.520" v="6666" actId="478"/>
          <ac:spMkLst>
            <pc:docMk/>
            <pc:sldMk cId="3710977589" sldId="275"/>
            <ac:spMk id="4" creationId="{56B5A78C-5855-DEE7-BC99-CFAFFD32925A}"/>
          </ac:spMkLst>
        </pc:spChg>
        <pc:spChg chg="add mod">
          <ac:chgData name="Villano, Danielle" userId="d80e2682-14f7-4713-b0e4-ed75d571bd1d" providerId="ADAL" clId="{C9DF3D2B-CFF1-4450-B025-37AB96257CAE}" dt="2025-12-28T20:12:28.477" v="7174" actId="1076"/>
          <ac:spMkLst>
            <pc:docMk/>
            <pc:sldMk cId="3710977589" sldId="275"/>
            <ac:spMk id="5" creationId="{149B2953-6A43-1C0C-EF3C-20838C15F2DB}"/>
          </ac:spMkLst>
        </pc:spChg>
      </pc:sldChg>
      <pc:sldChg chg="modSp new mod modClrScheme chgLayout">
        <pc:chgData name="Villano, Danielle" userId="d80e2682-14f7-4713-b0e4-ed75d571bd1d" providerId="ADAL" clId="{C9DF3D2B-CFF1-4450-B025-37AB96257CAE}" dt="2025-12-28T23:04:51.410" v="8679" actId="2711"/>
        <pc:sldMkLst>
          <pc:docMk/>
          <pc:sldMk cId="3468335291" sldId="276"/>
        </pc:sldMkLst>
        <pc:spChg chg="mod ord">
          <ac:chgData name="Villano, Danielle" userId="d80e2682-14f7-4713-b0e4-ed75d571bd1d" providerId="ADAL" clId="{C9DF3D2B-CFF1-4450-B025-37AB96257CAE}" dt="2025-12-28T23:04:33.856" v="8659" actId="1076"/>
          <ac:spMkLst>
            <pc:docMk/>
            <pc:sldMk cId="3468335291" sldId="276"/>
            <ac:spMk id="2" creationId="{8A1C0C56-0A01-7152-FB26-143443FE15B8}"/>
          </ac:spMkLst>
        </pc:spChg>
        <pc:spChg chg="mod ord">
          <ac:chgData name="Villano, Danielle" userId="d80e2682-14f7-4713-b0e4-ed75d571bd1d" providerId="ADAL" clId="{C9DF3D2B-CFF1-4450-B025-37AB96257CAE}" dt="2025-12-28T23:04:51.410" v="8679" actId="2711"/>
          <ac:spMkLst>
            <pc:docMk/>
            <pc:sldMk cId="3468335291" sldId="276"/>
            <ac:spMk id="3" creationId="{F8254C45-EB79-A8A2-D70F-4B41575CCCE7}"/>
          </ac:spMkLst>
        </pc:spChg>
      </pc:sldChg>
      <pc:sldChg chg="addSp delSp modSp new mod ord modClrScheme chgLayout">
        <pc:chgData name="Villano, Danielle" userId="d80e2682-14f7-4713-b0e4-ed75d571bd1d" providerId="ADAL" clId="{C9DF3D2B-CFF1-4450-B025-37AB96257CAE}" dt="2025-12-29T20:58:01.809" v="9441" actId="20577"/>
        <pc:sldMkLst>
          <pc:docMk/>
          <pc:sldMk cId="1034672826" sldId="277"/>
        </pc:sldMkLst>
        <pc:spChg chg="del mod ord">
          <ac:chgData name="Villano, Danielle" userId="d80e2682-14f7-4713-b0e4-ed75d571bd1d" providerId="ADAL" clId="{C9DF3D2B-CFF1-4450-B025-37AB96257CAE}" dt="2025-12-28T22:30:45.869" v="7839" actId="700"/>
          <ac:spMkLst>
            <pc:docMk/>
            <pc:sldMk cId="1034672826" sldId="277"/>
            <ac:spMk id="2" creationId="{B97A608B-472E-7F40-3F48-EBC8DE8CEA84}"/>
          </ac:spMkLst>
        </pc:spChg>
        <pc:spChg chg="mod ord">
          <ac:chgData name="Villano, Danielle" userId="d80e2682-14f7-4713-b0e4-ed75d571bd1d" providerId="ADAL" clId="{C9DF3D2B-CFF1-4450-B025-37AB96257CAE}" dt="2025-12-29T20:13:23.987" v="8824" actId="27636"/>
          <ac:spMkLst>
            <pc:docMk/>
            <pc:sldMk cId="1034672826" sldId="277"/>
            <ac:spMk id="3" creationId="{0030898A-8E50-2257-6DB9-FB508F6BFB8E}"/>
          </ac:spMkLst>
        </pc:spChg>
        <pc:spChg chg="add mod ord">
          <ac:chgData name="Villano, Danielle" userId="d80e2682-14f7-4713-b0e4-ed75d571bd1d" providerId="ADAL" clId="{C9DF3D2B-CFF1-4450-B025-37AB96257CAE}" dt="2025-12-29T20:58:01.809" v="9441" actId="20577"/>
          <ac:spMkLst>
            <pc:docMk/>
            <pc:sldMk cId="1034672826" sldId="277"/>
            <ac:spMk id="4" creationId="{D9C7D83F-3B24-0D60-187F-D1AED5596732}"/>
          </ac:spMkLst>
        </pc:spChg>
        <pc:spChg chg="add del mod ord">
          <ac:chgData name="Villano, Danielle" userId="d80e2682-14f7-4713-b0e4-ed75d571bd1d" providerId="ADAL" clId="{C9DF3D2B-CFF1-4450-B025-37AB96257CAE}" dt="2025-12-29T20:14:27.434" v="8854" actId="478"/>
          <ac:spMkLst>
            <pc:docMk/>
            <pc:sldMk cId="1034672826" sldId="277"/>
            <ac:spMk id="5" creationId="{E354F348-7759-C5D7-494E-00B4CA644D8A}"/>
          </ac:spMkLst>
        </pc:spChg>
        <pc:spChg chg="add mod">
          <ac:chgData name="Villano, Danielle" userId="d80e2682-14f7-4713-b0e4-ed75d571bd1d" providerId="ADAL" clId="{C9DF3D2B-CFF1-4450-B025-37AB96257CAE}" dt="2025-12-28T22:41:14.783" v="8132" actId="1076"/>
          <ac:spMkLst>
            <pc:docMk/>
            <pc:sldMk cId="1034672826" sldId="277"/>
            <ac:spMk id="6" creationId="{1550BE4A-96A7-CA30-30AB-B2B7305496B6}"/>
          </ac:spMkLst>
        </pc:spChg>
        <pc:spChg chg="add mod">
          <ac:chgData name="Villano, Danielle" userId="d80e2682-14f7-4713-b0e4-ed75d571bd1d" providerId="ADAL" clId="{C9DF3D2B-CFF1-4450-B025-37AB96257CAE}" dt="2025-12-29T20:14:41.990" v="8856" actId="1076"/>
          <ac:spMkLst>
            <pc:docMk/>
            <pc:sldMk cId="1034672826" sldId="277"/>
            <ac:spMk id="9" creationId="{6B169D1D-9CA8-660E-2C2D-17B62A9F7D2E}"/>
          </ac:spMkLst>
        </pc:spChg>
        <pc:cxnChg chg="add del">
          <ac:chgData name="Villano, Danielle" userId="d80e2682-14f7-4713-b0e4-ed75d571bd1d" providerId="ADAL" clId="{C9DF3D2B-CFF1-4450-B025-37AB96257CAE}" dt="2025-12-29T20:07:14.300" v="8795" actId="478"/>
          <ac:cxnSpMkLst>
            <pc:docMk/>
            <pc:sldMk cId="1034672826" sldId="277"/>
            <ac:cxnSpMk id="8" creationId="{56A08816-2CB8-4809-4CB0-4BB743464746}"/>
          </ac:cxnSpMkLst>
        </pc:cxnChg>
      </pc:sldChg>
      <pc:sldChg chg="modSp new mod">
        <pc:chgData name="Villano, Danielle" userId="d80e2682-14f7-4713-b0e4-ed75d571bd1d" providerId="ADAL" clId="{C9DF3D2B-CFF1-4450-B025-37AB96257CAE}" dt="2025-12-29T20:03:18.387" v="8693" actId="20577"/>
        <pc:sldMkLst>
          <pc:docMk/>
          <pc:sldMk cId="574393691" sldId="278"/>
        </pc:sldMkLst>
        <pc:spChg chg="mod">
          <ac:chgData name="Villano, Danielle" userId="d80e2682-14f7-4713-b0e4-ed75d571bd1d" providerId="ADAL" clId="{C9DF3D2B-CFF1-4450-B025-37AB96257CAE}" dt="2025-12-28T22:54:52.189" v="8374" actId="2711"/>
          <ac:spMkLst>
            <pc:docMk/>
            <pc:sldMk cId="574393691" sldId="278"/>
            <ac:spMk id="2" creationId="{1971B334-6205-B8DF-82C7-90A7AB1F7791}"/>
          </ac:spMkLst>
        </pc:spChg>
        <pc:spChg chg="mod">
          <ac:chgData name="Villano, Danielle" userId="d80e2682-14f7-4713-b0e4-ed75d571bd1d" providerId="ADAL" clId="{C9DF3D2B-CFF1-4450-B025-37AB96257CAE}" dt="2025-12-29T20:03:18.387" v="8693" actId="20577"/>
          <ac:spMkLst>
            <pc:docMk/>
            <pc:sldMk cId="574393691" sldId="278"/>
            <ac:spMk id="3" creationId="{7871569F-1427-594E-F680-46645F8C6F76}"/>
          </ac:spMkLst>
        </pc:spChg>
      </pc:sldChg>
      <pc:sldChg chg="addSp modSp new mod ord">
        <pc:chgData name="Villano, Danielle" userId="d80e2682-14f7-4713-b0e4-ed75d571bd1d" providerId="ADAL" clId="{C9DF3D2B-CFF1-4450-B025-37AB96257CAE}" dt="2025-12-29T20:15:16.105" v="8860"/>
        <pc:sldMkLst>
          <pc:docMk/>
          <pc:sldMk cId="3664070030" sldId="279"/>
        </pc:sldMkLst>
        <pc:spChg chg="mod">
          <ac:chgData name="Villano, Danielle" userId="d80e2682-14f7-4713-b0e4-ed75d571bd1d" providerId="ADAL" clId="{C9DF3D2B-CFF1-4450-B025-37AB96257CAE}" dt="2025-12-29T20:14:17.244" v="8852" actId="2711"/>
          <ac:spMkLst>
            <pc:docMk/>
            <pc:sldMk cId="3664070030" sldId="279"/>
            <ac:spMk id="2" creationId="{99FC6F13-5111-7B4B-E877-550F1A4D711F}"/>
          </ac:spMkLst>
        </pc:spChg>
        <pc:spChg chg="mod">
          <ac:chgData name="Villano, Danielle" userId="d80e2682-14f7-4713-b0e4-ed75d571bd1d" providerId="ADAL" clId="{C9DF3D2B-CFF1-4450-B025-37AB96257CAE}" dt="2025-12-29T20:13:27.018" v="8826"/>
          <ac:spMkLst>
            <pc:docMk/>
            <pc:sldMk cId="3664070030" sldId="279"/>
            <ac:spMk id="3" creationId="{490B3A22-DC89-9D23-E2F2-28878DE0F2CF}"/>
          </ac:spMkLst>
        </pc:spChg>
        <pc:spChg chg="add mod">
          <ac:chgData name="Villano, Danielle" userId="d80e2682-14f7-4713-b0e4-ed75d571bd1d" providerId="ADAL" clId="{C9DF3D2B-CFF1-4450-B025-37AB96257CAE}" dt="2025-12-29T20:13:58.485" v="8835" actId="1076"/>
          <ac:spMkLst>
            <pc:docMk/>
            <pc:sldMk cId="3664070030" sldId="279"/>
            <ac:spMk id="5" creationId="{5D94C29D-102B-E5B1-865F-B136945A834A}"/>
          </ac:spMkLst>
        </pc:spChg>
      </pc:sldChg>
      <pc:sldChg chg="addSp delSp modSp new mod ord modClrScheme chgLayout modNotesTx">
        <pc:chgData name="Villano, Danielle" userId="d80e2682-14f7-4713-b0e4-ed75d571bd1d" providerId="ADAL" clId="{C9DF3D2B-CFF1-4450-B025-37AB96257CAE}" dt="2025-12-29T20:58:45.203" v="9445"/>
        <pc:sldMkLst>
          <pc:docMk/>
          <pc:sldMk cId="1795092532" sldId="280"/>
        </pc:sldMkLst>
        <pc:spChg chg="del mod ord">
          <ac:chgData name="Villano, Danielle" userId="d80e2682-14f7-4713-b0e4-ed75d571bd1d" providerId="ADAL" clId="{C9DF3D2B-CFF1-4450-B025-37AB96257CAE}" dt="2025-12-29T20:24:14.437" v="8864" actId="700"/>
          <ac:spMkLst>
            <pc:docMk/>
            <pc:sldMk cId="1795092532" sldId="280"/>
            <ac:spMk id="2" creationId="{5A963A45-5A08-8DE6-631B-3694B2CC7931}"/>
          </ac:spMkLst>
        </pc:spChg>
        <pc:spChg chg="del mod ord">
          <ac:chgData name="Villano, Danielle" userId="d80e2682-14f7-4713-b0e4-ed75d571bd1d" providerId="ADAL" clId="{C9DF3D2B-CFF1-4450-B025-37AB96257CAE}" dt="2025-12-29T20:24:14.437" v="8864" actId="700"/>
          <ac:spMkLst>
            <pc:docMk/>
            <pc:sldMk cId="1795092532" sldId="280"/>
            <ac:spMk id="3" creationId="{DD3D590F-86F0-5AF7-F773-00A85EA8DCDE}"/>
          </ac:spMkLst>
        </pc:spChg>
        <pc:spChg chg="add mod">
          <ac:chgData name="Villano, Danielle" userId="d80e2682-14f7-4713-b0e4-ed75d571bd1d" providerId="ADAL" clId="{C9DF3D2B-CFF1-4450-B025-37AB96257CAE}" dt="2025-12-29T20:28:08.350" v="9269" actId="2711"/>
          <ac:spMkLst>
            <pc:docMk/>
            <pc:sldMk cId="1795092532" sldId="280"/>
            <ac:spMk id="5" creationId="{FE3BE4BA-F700-7494-3E75-756A7602DE9F}"/>
          </ac:spMkLst>
        </pc:spChg>
        <pc:spChg chg="add mod ord">
          <ac:chgData name="Villano, Danielle" userId="d80e2682-14f7-4713-b0e4-ed75d571bd1d" providerId="ADAL" clId="{C9DF3D2B-CFF1-4450-B025-37AB96257CAE}" dt="2025-12-29T20:57:02.979" v="9416" actId="2711"/>
          <ac:spMkLst>
            <pc:docMk/>
            <pc:sldMk cId="1795092532" sldId="280"/>
            <ac:spMk id="6" creationId="{8E0FD2AD-9CA0-3D60-0DF1-FE7E184CD329}"/>
          </ac:spMkLst>
        </pc:spChg>
        <pc:spChg chg="add mod ord">
          <ac:chgData name="Villano, Danielle" userId="d80e2682-14f7-4713-b0e4-ed75d571bd1d" providerId="ADAL" clId="{C9DF3D2B-CFF1-4450-B025-37AB96257CAE}" dt="2025-12-29T20:28:15.747" v="9270" actId="2711"/>
          <ac:spMkLst>
            <pc:docMk/>
            <pc:sldMk cId="1795092532" sldId="280"/>
            <ac:spMk id="7" creationId="{8CFF87E5-42D7-6B74-CDCE-57CA7BEF170F}"/>
          </ac:spMkLst>
        </pc:spChg>
        <pc:spChg chg="add mod ord">
          <ac:chgData name="Villano, Danielle" userId="d80e2682-14f7-4713-b0e4-ed75d571bd1d" providerId="ADAL" clId="{C9DF3D2B-CFF1-4450-B025-37AB96257CAE}" dt="2025-12-29T20:56:12.196" v="9334" actId="1076"/>
          <ac:spMkLst>
            <pc:docMk/>
            <pc:sldMk cId="1795092532" sldId="280"/>
            <ac:spMk id="8" creationId="{0FD17C17-FBE7-1247-B67D-FC9622EBB67B}"/>
          </ac:spMkLst>
        </pc:spChg>
        <pc:picChg chg="add">
          <ac:chgData name="Villano, Danielle" userId="d80e2682-14f7-4713-b0e4-ed75d571bd1d" providerId="ADAL" clId="{C9DF3D2B-CFF1-4450-B025-37AB96257CAE}" dt="2025-12-29T20:53:28.436" v="9327"/>
          <ac:picMkLst>
            <pc:docMk/>
            <pc:sldMk cId="1795092532" sldId="280"/>
            <ac:picMk id="2050" creationId="{AE8F7AFA-45FE-EB41-5447-72C74A0AEFBA}"/>
          </ac:picMkLst>
        </pc:picChg>
        <pc:picChg chg="add mod">
          <ac:chgData name="Villano, Danielle" userId="d80e2682-14f7-4713-b0e4-ed75d571bd1d" providerId="ADAL" clId="{C9DF3D2B-CFF1-4450-B025-37AB96257CAE}" dt="2025-12-29T20:56:12.196" v="9334" actId="1076"/>
          <ac:picMkLst>
            <pc:docMk/>
            <pc:sldMk cId="1795092532" sldId="280"/>
            <ac:picMk id="2052" creationId="{03C73AE6-F8AD-2F50-D9B2-7BA7A50AE1A6}"/>
          </ac:picMkLst>
        </pc:picChg>
        <pc:picChg chg="add mod">
          <ac:chgData name="Villano, Danielle" userId="d80e2682-14f7-4713-b0e4-ed75d571bd1d" providerId="ADAL" clId="{C9DF3D2B-CFF1-4450-B025-37AB96257CAE}" dt="2025-12-29T20:56:30.577" v="9338" actId="1076"/>
          <ac:picMkLst>
            <pc:docMk/>
            <pc:sldMk cId="1795092532" sldId="280"/>
            <ac:picMk id="2054" creationId="{D785B16F-3EA4-0F1F-6BDF-49EE4188CE6F}"/>
          </ac:picMkLst>
        </pc:picChg>
      </pc:sldChg>
      <pc:sldChg chg="addSp delSp modSp new mod modClrScheme chgLayout">
        <pc:chgData name="Villano, Danielle" userId="d80e2682-14f7-4713-b0e4-ed75d571bd1d" providerId="ADAL" clId="{C9DF3D2B-CFF1-4450-B025-37AB96257CAE}" dt="2025-12-29T21:49:26.077" v="9528" actId="2711"/>
        <pc:sldMkLst>
          <pc:docMk/>
          <pc:sldMk cId="1465994082" sldId="281"/>
        </pc:sldMkLst>
        <pc:spChg chg="del">
          <ac:chgData name="Villano, Danielle" userId="d80e2682-14f7-4713-b0e4-ed75d571bd1d" providerId="ADAL" clId="{C9DF3D2B-CFF1-4450-B025-37AB96257CAE}" dt="2025-12-29T21:47:28.744" v="9485" actId="26606"/>
          <ac:spMkLst>
            <pc:docMk/>
            <pc:sldMk cId="1465994082" sldId="281"/>
            <ac:spMk id="2" creationId="{16CC2A35-F89C-1BA4-992E-2E8427841F8F}"/>
          </ac:spMkLst>
        </pc:spChg>
        <pc:spChg chg="del">
          <ac:chgData name="Villano, Danielle" userId="d80e2682-14f7-4713-b0e4-ed75d571bd1d" providerId="ADAL" clId="{C9DF3D2B-CFF1-4450-B025-37AB96257CAE}" dt="2025-12-29T21:46:57.352" v="9484"/>
          <ac:spMkLst>
            <pc:docMk/>
            <pc:sldMk cId="1465994082" sldId="281"/>
            <ac:spMk id="3" creationId="{5B0EFEE9-497F-8AD5-325A-52931EF97EA1}"/>
          </ac:spMkLst>
        </pc:spChg>
        <pc:spChg chg="add mod">
          <ac:chgData name="Villano, Danielle" userId="d80e2682-14f7-4713-b0e4-ed75d571bd1d" providerId="ADAL" clId="{C9DF3D2B-CFF1-4450-B025-37AB96257CAE}" dt="2025-12-29T21:49:17.891" v="9527" actId="27636"/>
          <ac:spMkLst>
            <pc:docMk/>
            <pc:sldMk cId="1465994082" sldId="281"/>
            <ac:spMk id="5" creationId="{3D1AF009-2820-FDAA-28C6-396F12F10B35}"/>
          </ac:spMkLst>
        </pc:spChg>
        <pc:spChg chg="add mod">
          <ac:chgData name="Villano, Danielle" userId="d80e2682-14f7-4713-b0e4-ed75d571bd1d" providerId="ADAL" clId="{C9DF3D2B-CFF1-4450-B025-37AB96257CAE}" dt="2025-12-29T21:49:26.077" v="9528" actId="2711"/>
          <ac:spMkLst>
            <pc:docMk/>
            <pc:sldMk cId="1465994082" sldId="281"/>
            <ac:spMk id="9" creationId="{BCCFFCBE-3EA1-A88E-5109-4B5462779A74}"/>
          </ac:spMkLst>
        </pc:spChg>
        <pc:spChg chg="add del mod">
          <ac:chgData name="Villano, Danielle" userId="d80e2682-14f7-4713-b0e4-ed75d571bd1d" providerId="ADAL" clId="{C9DF3D2B-CFF1-4450-B025-37AB96257CAE}" dt="2025-12-29T21:48:09.768" v="9508"/>
          <ac:spMkLst>
            <pc:docMk/>
            <pc:sldMk cId="1465994082" sldId="281"/>
            <ac:spMk id="11" creationId="{91C33E78-EE0A-451E-1CE0-56E084AD9CA9}"/>
          </ac:spMkLst>
        </pc:spChg>
        <pc:graphicFrameChg chg="add mod modGraphic">
          <ac:chgData name="Villano, Danielle" userId="d80e2682-14f7-4713-b0e4-ed75d571bd1d" providerId="ADAL" clId="{C9DF3D2B-CFF1-4450-B025-37AB96257CAE}" dt="2025-12-29T21:47:55.707" v="9507"/>
          <ac:graphicFrameMkLst>
            <pc:docMk/>
            <pc:sldMk cId="1465994082" sldId="281"/>
            <ac:graphicFrameMk id="4" creationId="{D2D832BF-9044-F566-6A57-B2B4FC5A11B0}"/>
          </ac:graphicFrameMkLst>
        </pc:graphicFrameChg>
      </pc:sldChg>
      <pc:sldChg chg="addSp delSp modSp new mod">
        <pc:chgData name="Villano, Danielle" userId="d80e2682-14f7-4713-b0e4-ed75d571bd1d" providerId="ADAL" clId="{C9DF3D2B-CFF1-4450-B025-37AB96257CAE}" dt="2025-12-29T21:46:18.820" v="9483" actId="20577"/>
        <pc:sldMkLst>
          <pc:docMk/>
          <pc:sldMk cId="3454528259" sldId="282"/>
        </pc:sldMkLst>
        <pc:spChg chg="mod">
          <ac:chgData name="Villano, Danielle" userId="d80e2682-14f7-4713-b0e4-ed75d571bd1d" providerId="ADAL" clId="{C9DF3D2B-CFF1-4450-B025-37AB96257CAE}" dt="2025-12-29T21:46:18.820" v="9483" actId="20577"/>
          <ac:spMkLst>
            <pc:docMk/>
            <pc:sldMk cId="3454528259" sldId="282"/>
            <ac:spMk id="2" creationId="{5B8A707C-8827-1877-D083-616C6A55039F}"/>
          </ac:spMkLst>
        </pc:spChg>
        <pc:spChg chg="del">
          <ac:chgData name="Villano, Danielle" userId="d80e2682-14f7-4713-b0e4-ed75d571bd1d" providerId="ADAL" clId="{C9DF3D2B-CFF1-4450-B025-37AB96257CAE}" dt="2025-12-29T21:45:26.850" v="9481"/>
          <ac:spMkLst>
            <pc:docMk/>
            <pc:sldMk cId="3454528259" sldId="282"/>
            <ac:spMk id="3" creationId="{576749F0-B1C6-CCED-63BF-9A767616D7A9}"/>
          </ac:spMkLst>
        </pc:spChg>
        <pc:picChg chg="add mod">
          <ac:chgData name="Villano, Danielle" userId="d80e2682-14f7-4713-b0e4-ed75d571bd1d" providerId="ADAL" clId="{C9DF3D2B-CFF1-4450-B025-37AB96257CAE}" dt="2025-12-29T21:45:42.736" v="9482" actId="26606"/>
          <ac:picMkLst>
            <pc:docMk/>
            <pc:sldMk cId="3454528259" sldId="282"/>
            <ac:picMk id="3074" creationId="{5E8B2AF3-E8F0-339F-4C5B-F1A66B6CB685}"/>
          </ac:picMkLst>
        </pc:picChg>
      </pc:sldChg>
      <pc:sldChg chg="addSp delSp modSp new mod modClrScheme chgLayout">
        <pc:chgData name="Villano, Danielle" userId="d80e2682-14f7-4713-b0e4-ed75d571bd1d" providerId="ADAL" clId="{C9DF3D2B-CFF1-4450-B025-37AB96257CAE}" dt="2025-12-29T21:53:35.404" v="9585" actId="2711"/>
        <pc:sldMkLst>
          <pc:docMk/>
          <pc:sldMk cId="3510257261" sldId="283"/>
        </pc:sldMkLst>
        <pc:spChg chg="mod ord">
          <ac:chgData name="Villano, Danielle" userId="d80e2682-14f7-4713-b0e4-ed75d571bd1d" providerId="ADAL" clId="{C9DF3D2B-CFF1-4450-B025-37AB96257CAE}" dt="2025-12-29T21:53:35.404" v="9585" actId="2711"/>
          <ac:spMkLst>
            <pc:docMk/>
            <pc:sldMk cId="3510257261" sldId="283"/>
            <ac:spMk id="2" creationId="{CB538011-DE10-B670-D91E-576A7E3820C7}"/>
          </ac:spMkLst>
        </pc:spChg>
        <pc:spChg chg="del">
          <ac:chgData name="Villano, Danielle" userId="d80e2682-14f7-4713-b0e4-ed75d571bd1d" providerId="ADAL" clId="{C9DF3D2B-CFF1-4450-B025-37AB96257CAE}" dt="2025-12-29T21:50:01.899" v="9546" actId="478"/>
          <ac:spMkLst>
            <pc:docMk/>
            <pc:sldMk cId="3510257261" sldId="283"/>
            <ac:spMk id="3" creationId="{C45FDEA0-0034-A40C-29F0-357FB462FED1}"/>
          </ac:spMkLst>
        </pc:spChg>
        <pc:spChg chg="del mod">
          <ac:chgData name="Villano, Danielle" userId="d80e2682-14f7-4713-b0e4-ed75d571bd1d" providerId="ADAL" clId="{C9DF3D2B-CFF1-4450-B025-37AB96257CAE}" dt="2025-12-29T21:50:20.421" v="9548"/>
          <ac:spMkLst>
            <pc:docMk/>
            <pc:sldMk cId="3510257261" sldId="283"/>
            <ac:spMk id="4" creationId="{4D5F925F-E4BF-7F29-04E7-10069573C9C2}"/>
          </ac:spMkLst>
        </pc:spChg>
        <pc:graphicFrameChg chg="add mod ord modGraphic">
          <ac:chgData name="Villano, Danielle" userId="d80e2682-14f7-4713-b0e4-ed75d571bd1d" providerId="ADAL" clId="{C9DF3D2B-CFF1-4450-B025-37AB96257CAE}" dt="2025-12-29T21:53:17.746" v="9583" actId="26606"/>
          <ac:graphicFrameMkLst>
            <pc:docMk/>
            <pc:sldMk cId="3510257261" sldId="283"/>
            <ac:graphicFrameMk id="5" creationId="{D33C6F14-827E-C825-1408-A14CCB9A0DE8}"/>
          </ac:graphicFrameMkLst>
        </pc:graphicFrameChg>
      </pc:sldChg>
      <pc:sldChg chg="addSp delSp modSp new mod">
        <pc:chgData name="Villano, Danielle" userId="d80e2682-14f7-4713-b0e4-ed75d571bd1d" providerId="ADAL" clId="{C9DF3D2B-CFF1-4450-B025-37AB96257CAE}" dt="2025-12-29T21:54:31.393" v="9649" actId="20577"/>
        <pc:sldMkLst>
          <pc:docMk/>
          <pc:sldMk cId="3951177668" sldId="284"/>
        </pc:sldMkLst>
        <pc:spChg chg="mod">
          <ac:chgData name="Villano, Danielle" userId="d80e2682-14f7-4713-b0e4-ed75d571bd1d" providerId="ADAL" clId="{C9DF3D2B-CFF1-4450-B025-37AB96257CAE}" dt="2025-12-29T21:53:48.907" v="9610" actId="2711"/>
          <ac:spMkLst>
            <pc:docMk/>
            <pc:sldMk cId="3951177668" sldId="284"/>
            <ac:spMk id="2" creationId="{0F9CB292-5884-80A6-40EF-FF46324D1BB5}"/>
          </ac:spMkLst>
        </pc:spChg>
        <pc:spChg chg="del">
          <ac:chgData name="Villano, Danielle" userId="d80e2682-14f7-4713-b0e4-ed75d571bd1d" providerId="ADAL" clId="{C9DF3D2B-CFF1-4450-B025-37AB96257CAE}" dt="2025-12-29T21:53:58.216" v="9611"/>
          <ac:spMkLst>
            <pc:docMk/>
            <pc:sldMk cId="3951177668" sldId="284"/>
            <ac:spMk id="3" creationId="{2A2E892A-4AAF-F491-DB24-785585A54BD2}"/>
          </ac:spMkLst>
        </pc:spChg>
        <pc:graphicFrameChg chg="add mod modGraphic">
          <ac:chgData name="Villano, Danielle" userId="d80e2682-14f7-4713-b0e4-ed75d571bd1d" providerId="ADAL" clId="{C9DF3D2B-CFF1-4450-B025-37AB96257CAE}" dt="2025-12-29T21:54:31.393" v="9649" actId="20577"/>
          <ac:graphicFrameMkLst>
            <pc:docMk/>
            <pc:sldMk cId="3951177668" sldId="284"/>
            <ac:graphicFrameMk id="4" creationId="{63378326-6BCA-010C-2E88-3B25FEF2FD8C}"/>
          </ac:graphicFrameMkLst>
        </pc:graphicFrameChg>
      </pc:sldChg>
      <pc:sldChg chg="addSp delSp modSp new mod">
        <pc:chgData name="Villano, Danielle" userId="d80e2682-14f7-4713-b0e4-ed75d571bd1d" providerId="ADAL" clId="{C9DF3D2B-CFF1-4450-B025-37AB96257CAE}" dt="2025-12-29T21:58:09.817" v="9707"/>
        <pc:sldMkLst>
          <pc:docMk/>
          <pc:sldMk cId="2234894281" sldId="285"/>
        </pc:sldMkLst>
        <pc:spChg chg="mod">
          <ac:chgData name="Villano, Danielle" userId="d80e2682-14f7-4713-b0e4-ed75d571bd1d" providerId="ADAL" clId="{C9DF3D2B-CFF1-4450-B025-37AB96257CAE}" dt="2025-12-29T21:56:27.338" v="9700" actId="2711"/>
          <ac:spMkLst>
            <pc:docMk/>
            <pc:sldMk cId="2234894281" sldId="285"/>
            <ac:spMk id="2" creationId="{DA1578DA-6D1A-7239-A7DF-3E6DBED01B31}"/>
          </ac:spMkLst>
        </pc:spChg>
        <pc:spChg chg="del">
          <ac:chgData name="Villano, Danielle" userId="d80e2682-14f7-4713-b0e4-ed75d571bd1d" providerId="ADAL" clId="{C9DF3D2B-CFF1-4450-B025-37AB96257CAE}" dt="2025-12-29T21:55:23.603" v="9651"/>
          <ac:spMkLst>
            <pc:docMk/>
            <pc:sldMk cId="2234894281" sldId="285"/>
            <ac:spMk id="3" creationId="{FE37C7C4-07D5-5FDB-1357-00473BE0937B}"/>
          </ac:spMkLst>
        </pc:spChg>
        <pc:graphicFrameChg chg="add mod">
          <ac:chgData name="Villano, Danielle" userId="d80e2682-14f7-4713-b0e4-ed75d571bd1d" providerId="ADAL" clId="{C9DF3D2B-CFF1-4450-B025-37AB96257CAE}" dt="2025-12-29T21:58:09.817" v="9707"/>
          <ac:graphicFrameMkLst>
            <pc:docMk/>
            <pc:sldMk cId="2234894281" sldId="285"/>
            <ac:graphicFrameMk id="4" creationId="{C1616C51-CCD1-E04A-E004-25AC2E997585}"/>
          </ac:graphicFrameMkLst>
        </pc:graphicFrameChg>
      </pc:sldChg>
      <pc:sldChg chg="addSp delSp modSp new mod">
        <pc:chgData name="Villano, Danielle" userId="d80e2682-14f7-4713-b0e4-ed75d571bd1d" providerId="ADAL" clId="{C9DF3D2B-CFF1-4450-B025-37AB96257CAE}" dt="2025-12-29T22:00:41.574" v="9764" actId="207"/>
        <pc:sldMkLst>
          <pc:docMk/>
          <pc:sldMk cId="1109260263" sldId="286"/>
        </pc:sldMkLst>
        <pc:spChg chg="mod">
          <ac:chgData name="Villano, Danielle" userId="d80e2682-14f7-4713-b0e4-ed75d571bd1d" providerId="ADAL" clId="{C9DF3D2B-CFF1-4450-B025-37AB96257CAE}" dt="2025-12-29T21:58:59.599" v="9754" actId="2711"/>
          <ac:spMkLst>
            <pc:docMk/>
            <pc:sldMk cId="1109260263" sldId="286"/>
            <ac:spMk id="2" creationId="{0BA6A71A-F2C1-62CA-2408-5B98A758882D}"/>
          </ac:spMkLst>
        </pc:spChg>
        <pc:spChg chg="del">
          <ac:chgData name="Villano, Danielle" userId="d80e2682-14f7-4713-b0e4-ed75d571bd1d" providerId="ADAL" clId="{C9DF3D2B-CFF1-4450-B025-37AB96257CAE}" dt="2025-12-29T21:59:12.614" v="9756" actId="478"/>
          <ac:spMkLst>
            <pc:docMk/>
            <pc:sldMk cId="1109260263" sldId="286"/>
            <ac:spMk id="3" creationId="{B943F9DA-63DC-300D-07CF-328AD0F7080D}"/>
          </ac:spMkLst>
        </pc:spChg>
        <pc:graphicFrameChg chg="add mod">
          <ac:chgData name="Villano, Danielle" userId="d80e2682-14f7-4713-b0e4-ed75d571bd1d" providerId="ADAL" clId="{C9DF3D2B-CFF1-4450-B025-37AB96257CAE}" dt="2025-12-29T22:00:41.574" v="9764" actId="207"/>
          <ac:graphicFrameMkLst>
            <pc:docMk/>
            <pc:sldMk cId="1109260263" sldId="286"/>
            <ac:graphicFrameMk id="4" creationId="{B9F82300-D1E6-D9DC-0385-3CFE2750EDD4}"/>
          </ac:graphicFrameMkLst>
        </pc:graphicFrameChg>
      </pc:sldChg>
      <pc:sldChg chg="addSp delSp modSp new mod">
        <pc:chgData name="Villano, Danielle" userId="d80e2682-14f7-4713-b0e4-ed75d571bd1d" providerId="ADAL" clId="{C9DF3D2B-CFF1-4450-B025-37AB96257CAE}" dt="2025-12-29T22:07:00.360" v="9891" actId="1076"/>
        <pc:sldMkLst>
          <pc:docMk/>
          <pc:sldMk cId="1949720541" sldId="287"/>
        </pc:sldMkLst>
        <pc:spChg chg="mod">
          <ac:chgData name="Villano, Danielle" userId="d80e2682-14f7-4713-b0e4-ed75d571bd1d" providerId="ADAL" clId="{C9DF3D2B-CFF1-4450-B025-37AB96257CAE}" dt="2025-12-29T22:03:26.860" v="9828" actId="2711"/>
          <ac:spMkLst>
            <pc:docMk/>
            <pc:sldMk cId="1949720541" sldId="287"/>
            <ac:spMk id="2" creationId="{7AF66E7A-A58F-3DFC-4F35-490324588EBE}"/>
          </ac:spMkLst>
        </pc:spChg>
        <pc:spChg chg="del">
          <ac:chgData name="Villano, Danielle" userId="d80e2682-14f7-4713-b0e4-ed75d571bd1d" providerId="ADAL" clId="{C9DF3D2B-CFF1-4450-B025-37AB96257CAE}" dt="2025-12-29T22:01:21.405" v="9803"/>
          <ac:spMkLst>
            <pc:docMk/>
            <pc:sldMk cId="1949720541" sldId="287"/>
            <ac:spMk id="3" creationId="{2D1FE0A2-F0F9-A7E7-A740-370E4EBBD2DD}"/>
          </ac:spMkLst>
        </pc:spChg>
        <pc:spChg chg="add mod">
          <ac:chgData name="Villano, Danielle" userId="d80e2682-14f7-4713-b0e4-ed75d571bd1d" providerId="ADAL" clId="{C9DF3D2B-CFF1-4450-B025-37AB96257CAE}" dt="2025-12-29T22:06:41.896" v="9888" actId="1076"/>
          <ac:spMkLst>
            <pc:docMk/>
            <pc:sldMk cId="1949720541" sldId="287"/>
            <ac:spMk id="6" creationId="{0863F808-1089-1042-6539-5ED785178FEF}"/>
          </ac:spMkLst>
        </pc:spChg>
        <pc:spChg chg="add mod">
          <ac:chgData name="Villano, Danielle" userId="d80e2682-14f7-4713-b0e4-ed75d571bd1d" providerId="ADAL" clId="{C9DF3D2B-CFF1-4450-B025-37AB96257CAE}" dt="2025-12-29T22:06:53.103" v="9890" actId="1076"/>
          <ac:spMkLst>
            <pc:docMk/>
            <pc:sldMk cId="1949720541" sldId="287"/>
            <ac:spMk id="7" creationId="{3D62E626-0E15-E0DE-8422-5DB18FD9404B}"/>
          </ac:spMkLst>
        </pc:spChg>
        <pc:graphicFrameChg chg="add mod modGraphic">
          <ac:chgData name="Villano, Danielle" userId="d80e2682-14f7-4713-b0e4-ed75d571bd1d" providerId="ADAL" clId="{C9DF3D2B-CFF1-4450-B025-37AB96257CAE}" dt="2025-12-29T22:06:37.749" v="9887" actId="1076"/>
          <ac:graphicFrameMkLst>
            <pc:docMk/>
            <pc:sldMk cId="1949720541" sldId="287"/>
            <ac:graphicFrameMk id="4" creationId="{6FE1CC83-53AE-FFEB-D4CC-7957BC159298}"/>
          </ac:graphicFrameMkLst>
        </pc:graphicFrameChg>
        <pc:graphicFrameChg chg="add mod modGraphic">
          <ac:chgData name="Villano, Danielle" userId="d80e2682-14f7-4713-b0e4-ed75d571bd1d" providerId="ADAL" clId="{C9DF3D2B-CFF1-4450-B025-37AB96257CAE}" dt="2025-12-29T22:07:00.360" v="9891" actId="1076"/>
          <ac:graphicFrameMkLst>
            <pc:docMk/>
            <pc:sldMk cId="1949720541" sldId="287"/>
            <ac:graphicFrameMk id="5" creationId="{C176369E-53ED-0457-D8B7-B251124E7D6D}"/>
          </ac:graphicFrameMkLst>
        </pc:graphicFrameChg>
      </pc:sldChg>
      <pc:sldChg chg="addSp delSp modSp new mod">
        <pc:chgData name="Villano, Danielle" userId="d80e2682-14f7-4713-b0e4-ed75d571bd1d" providerId="ADAL" clId="{C9DF3D2B-CFF1-4450-B025-37AB96257CAE}" dt="2025-12-29T22:09:51.169" v="9909" actId="1076"/>
        <pc:sldMkLst>
          <pc:docMk/>
          <pc:sldMk cId="724822884" sldId="288"/>
        </pc:sldMkLst>
        <pc:spChg chg="mod">
          <ac:chgData name="Villano, Danielle" userId="d80e2682-14f7-4713-b0e4-ed75d571bd1d" providerId="ADAL" clId="{C9DF3D2B-CFF1-4450-B025-37AB96257CAE}" dt="2025-12-29T22:06:22.873" v="9885" actId="2711"/>
          <ac:spMkLst>
            <pc:docMk/>
            <pc:sldMk cId="724822884" sldId="288"/>
            <ac:spMk id="2" creationId="{0B448B0F-EF14-7BA0-211A-BD7D7FE0755C}"/>
          </ac:spMkLst>
        </pc:spChg>
        <pc:spChg chg="del">
          <ac:chgData name="Villano, Danielle" userId="d80e2682-14f7-4713-b0e4-ed75d571bd1d" providerId="ADAL" clId="{C9DF3D2B-CFF1-4450-B025-37AB96257CAE}" dt="2025-12-29T22:07:22.323" v="9892"/>
          <ac:spMkLst>
            <pc:docMk/>
            <pc:sldMk cId="724822884" sldId="288"/>
            <ac:spMk id="3" creationId="{54818EAA-BB4F-0CF0-2A14-5835E502DB9F}"/>
          </ac:spMkLst>
        </pc:spChg>
        <pc:spChg chg="add mod">
          <ac:chgData name="Villano, Danielle" userId="d80e2682-14f7-4713-b0e4-ed75d571bd1d" providerId="ADAL" clId="{C9DF3D2B-CFF1-4450-B025-37AB96257CAE}" dt="2025-12-29T22:07:29.306" v="9894" actId="1076"/>
          <ac:spMkLst>
            <pc:docMk/>
            <pc:sldMk cId="724822884" sldId="288"/>
            <ac:spMk id="5" creationId="{1D58DC9F-2020-D049-38E1-82EE50D3F15D}"/>
          </ac:spMkLst>
        </pc:spChg>
        <pc:spChg chg="add mod">
          <ac:chgData name="Villano, Danielle" userId="d80e2682-14f7-4713-b0e4-ed75d571bd1d" providerId="ADAL" clId="{C9DF3D2B-CFF1-4450-B025-37AB96257CAE}" dt="2025-12-29T22:09:51.169" v="9909" actId="1076"/>
          <ac:spMkLst>
            <pc:docMk/>
            <pc:sldMk cId="724822884" sldId="288"/>
            <ac:spMk id="6" creationId="{15BDF457-B1EC-AAF2-B838-7591EB47037F}"/>
          </ac:spMkLst>
        </pc:spChg>
        <pc:spChg chg="add mod">
          <ac:chgData name="Villano, Danielle" userId="d80e2682-14f7-4713-b0e4-ed75d571bd1d" providerId="ADAL" clId="{C9DF3D2B-CFF1-4450-B025-37AB96257CAE}" dt="2025-12-29T22:08:07.271" v="9898" actId="1076"/>
          <ac:spMkLst>
            <pc:docMk/>
            <pc:sldMk cId="724822884" sldId="288"/>
            <ac:spMk id="7" creationId="{9E779284-C70A-DF48-D624-1190A0C633C0}"/>
          </ac:spMkLst>
        </pc:spChg>
        <pc:spChg chg="add del mod">
          <ac:chgData name="Villano, Danielle" userId="d80e2682-14f7-4713-b0e4-ed75d571bd1d" providerId="ADAL" clId="{C9DF3D2B-CFF1-4450-B025-37AB96257CAE}" dt="2025-12-29T22:09:11.666" v="9902"/>
          <ac:spMkLst>
            <pc:docMk/>
            <pc:sldMk cId="724822884" sldId="288"/>
            <ac:spMk id="9" creationId="{6FE265AF-456E-FC6B-1A4D-2740ECAF4D06}"/>
          </ac:spMkLst>
        </pc:spChg>
        <pc:graphicFrameChg chg="add del mod">
          <ac:chgData name="Villano, Danielle" userId="d80e2682-14f7-4713-b0e4-ed75d571bd1d" providerId="ADAL" clId="{C9DF3D2B-CFF1-4450-B025-37AB96257CAE}" dt="2025-12-29T22:08:53.183" v="9901" actId="478"/>
          <ac:graphicFrameMkLst>
            <pc:docMk/>
            <pc:sldMk cId="724822884" sldId="288"/>
            <ac:graphicFrameMk id="4" creationId="{CDBD0E91-2136-95E1-CEB6-79C18AA73992}"/>
          </ac:graphicFrameMkLst>
        </pc:graphicFrameChg>
        <pc:graphicFrameChg chg="add mod modGraphic">
          <ac:chgData name="Villano, Danielle" userId="d80e2682-14f7-4713-b0e4-ed75d571bd1d" providerId="ADAL" clId="{C9DF3D2B-CFF1-4450-B025-37AB96257CAE}" dt="2025-12-29T22:09:32.220" v="9907" actId="113"/>
          <ac:graphicFrameMkLst>
            <pc:docMk/>
            <pc:sldMk cId="724822884" sldId="288"/>
            <ac:graphicFrameMk id="10" creationId="{D051027C-AA65-2676-0EC6-3F14514FA5DE}"/>
          </ac:graphicFrameMkLst>
        </pc:graphicFrameChg>
      </pc:sldChg>
      <pc:sldChg chg="addSp delSp modSp new mod">
        <pc:chgData name="Villano, Danielle" userId="d80e2682-14f7-4713-b0e4-ed75d571bd1d" providerId="ADAL" clId="{C9DF3D2B-CFF1-4450-B025-37AB96257CAE}" dt="2025-12-29T22:14:15.628" v="10203" actId="313"/>
        <pc:sldMkLst>
          <pc:docMk/>
          <pc:sldMk cId="907570256" sldId="289"/>
        </pc:sldMkLst>
        <pc:spChg chg="mod">
          <ac:chgData name="Villano, Danielle" userId="d80e2682-14f7-4713-b0e4-ed75d571bd1d" providerId="ADAL" clId="{C9DF3D2B-CFF1-4450-B025-37AB96257CAE}" dt="2025-12-29T22:10:37.737" v="9946" actId="2711"/>
          <ac:spMkLst>
            <pc:docMk/>
            <pc:sldMk cId="907570256" sldId="289"/>
            <ac:spMk id="2" creationId="{407AD81F-9951-3A01-2463-824FD0502E71}"/>
          </ac:spMkLst>
        </pc:spChg>
        <pc:spChg chg="del">
          <ac:chgData name="Villano, Danielle" userId="d80e2682-14f7-4713-b0e4-ed75d571bd1d" providerId="ADAL" clId="{C9DF3D2B-CFF1-4450-B025-37AB96257CAE}" dt="2025-12-29T22:11:13.765" v="9947" actId="1032"/>
          <ac:spMkLst>
            <pc:docMk/>
            <pc:sldMk cId="907570256" sldId="289"/>
            <ac:spMk id="3" creationId="{32988BCB-DE72-B32B-642F-E5914520D283}"/>
          </ac:spMkLst>
        </pc:spChg>
        <pc:graphicFrameChg chg="add mod modGraphic">
          <ac:chgData name="Villano, Danielle" userId="d80e2682-14f7-4713-b0e4-ed75d571bd1d" providerId="ADAL" clId="{C9DF3D2B-CFF1-4450-B025-37AB96257CAE}" dt="2025-12-29T22:14:15.628" v="10203" actId="313"/>
          <ac:graphicFrameMkLst>
            <pc:docMk/>
            <pc:sldMk cId="907570256" sldId="289"/>
            <ac:graphicFrameMk id="4" creationId="{7A6521C7-748B-B798-54E1-79B86730F7B1}"/>
          </ac:graphicFrameMkLst>
        </pc:graphicFrameChg>
      </pc:sldChg>
      <pc:sldChg chg="addSp delSp modSp new mod">
        <pc:chgData name="Villano, Danielle" userId="d80e2682-14f7-4713-b0e4-ed75d571bd1d" providerId="ADAL" clId="{C9DF3D2B-CFF1-4450-B025-37AB96257CAE}" dt="2025-12-29T22:16:25.244" v="10234" actId="2711"/>
        <pc:sldMkLst>
          <pc:docMk/>
          <pc:sldMk cId="244901507" sldId="290"/>
        </pc:sldMkLst>
        <pc:spChg chg="mod">
          <ac:chgData name="Villano, Danielle" userId="d80e2682-14f7-4713-b0e4-ed75d571bd1d" providerId="ADAL" clId="{C9DF3D2B-CFF1-4450-B025-37AB96257CAE}" dt="2025-12-29T22:16:25.244" v="10234" actId="2711"/>
          <ac:spMkLst>
            <pc:docMk/>
            <pc:sldMk cId="244901507" sldId="290"/>
            <ac:spMk id="2" creationId="{1C754592-7FCC-D48E-8925-F908BA05E8D3}"/>
          </ac:spMkLst>
        </pc:spChg>
        <pc:spChg chg="del">
          <ac:chgData name="Villano, Danielle" userId="d80e2682-14f7-4713-b0e4-ed75d571bd1d" providerId="ADAL" clId="{C9DF3D2B-CFF1-4450-B025-37AB96257CAE}" dt="2025-12-29T22:15:15.205" v="10217"/>
          <ac:spMkLst>
            <pc:docMk/>
            <pc:sldMk cId="244901507" sldId="290"/>
            <ac:spMk id="3" creationId="{D8966931-645A-A2EC-1E07-0B4017C84722}"/>
          </ac:spMkLst>
        </pc:spChg>
        <pc:spChg chg="add del mod">
          <ac:chgData name="Villano, Danielle" userId="d80e2682-14f7-4713-b0e4-ed75d571bd1d" providerId="ADAL" clId="{C9DF3D2B-CFF1-4450-B025-37AB96257CAE}" dt="2025-12-29T22:15:25.491" v="10219"/>
          <ac:spMkLst>
            <pc:docMk/>
            <pc:sldMk cId="244901507" sldId="290"/>
            <ac:spMk id="6" creationId="{4C30047B-D804-8A5E-FD57-AEA61441AB9B}"/>
          </ac:spMkLst>
        </pc:spChg>
        <pc:spChg chg="add mod">
          <ac:chgData name="Villano, Danielle" userId="d80e2682-14f7-4713-b0e4-ed75d571bd1d" providerId="ADAL" clId="{C9DF3D2B-CFF1-4450-B025-37AB96257CAE}" dt="2025-12-29T22:15:43.658" v="10225" actId="1076"/>
          <ac:spMkLst>
            <pc:docMk/>
            <pc:sldMk cId="244901507" sldId="290"/>
            <ac:spMk id="8" creationId="{3B5046C4-AFA6-A7FB-6A5E-A4958142FEE7}"/>
          </ac:spMkLst>
        </pc:spChg>
        <pc:graphicFrameChg chg="add del mod">
          <ac:chgData name="Villano, Danielle" userId="d80e2682-14f7-4713-b0e4-ed75d571bd1d" providerId="ADAL" clId="{C9DF3D2B-CFF1-4450-B025-37AB96257CAE}" dt="2025-12-29T22:15:23.326" v="10218" actId="478"/>
          <ac:graphicFrameMkLst>
            <pc:docMk/>
            <pc:sldMk cId="244901507" sldId="290"/>
            <ac:graphicFrameMk id="4" creationId="{A23EEEBE-8E9A-38B0-ADFA-2D224A7F204B}"/>
          </ac:graphicFrameMkLst>
        </pc:graphicFrameChg>
        <pc:graphicFrameChg chg="add mod modGraphic">
          <ac:chgData name="Villano, Danielle" userId="d80e2682-14f7-4713-b0e4-ed75d571bd1d" providerId="ADAL" clId="{C9DF3D2B-CFF1-4450-B025-37AB96257CAE}" dt="2025-12-29T22:16:12.809" v="10233" actId="14734"/>
          <ac:graphicFrameMkLst>
            <pc:docMk/>
            <pc:sldMk cId="244901507" sldId="290"/>
            <ac:graphicFrameMk id="7" creationId="{8EEC52D9-E927-A6E9-CB19-85BB82632D3B}"/>
          </ac:graphicFrameMkLst>
        </pc:graphicFrameChg>
      </pc:sldChg>
      <pc:sldChg chg="addSp delSp modSp new mod">
        <pc:chgData name="Villano, Danielle" userId="d80e2682-14f7-4713-b0e4-ed75d571bd1d" providerId="ADAL" clId="{C9DF3D2B-CFF1-4450-B025-37AB96257CAE}" dt="2025-12-29T22:18:19.710" v="10276" actId="20577"/>
        <pc:sldMkLst>
          <pc:docMk/>
          <pc:sldMk cId="3947816245" sldId="291"/>
        </pc:sldMkLst>
        <pc:spChg chg="mod">
          <ac:chgData name="Villano, Danielle" userId="d80e2682-14f7-4713-b0e4-ed75d571bd1d" providerId="ADAL" clId="{C9DF3D2B-CFF1-4450-B025-37AB96257CAE}" dt="2025-12-29T22:16:50.735" v="10255" actId="2711"/>
          <ac:spMkLst>
            <pc:docMk/>
            <pc:sldMk cId="3947816245" sldId="291"/>
            <ac:spMk id="2" creationId="{BF29CC56-A19A-EA3E-6D93-7E69E20E851F}"/>
          </ac:spMkLst>
        </pc:spChg>
        <pc:spChg chg="del">
          <ac:chgData name="Villano, Danielle" userId="d80e2682-14f7-4713-b0e4-ed75d571bd1d" providerId="ADAL" clId="{C9DF3D2B-CFF1-4450-B025-37AB96257CAE}" dt="2025-12-29T22:17:32.550" v="10256"/>
          <ac:spMkLst>
            <pc:docMk/>
            <pc:sldMk cId="3947816245" sldId="291"/>
            <ac:spMk id="3" creationId="{052F414F-B2F6-F40B-3386-FCFFC439308A}"/>
          </ac:spMkLst>
        </pc:spChg>
        <pc:graphicFrameChg chg="add mod modGraphic">
          <ac:chgData name="Villano, Danielle" userId="d80e2682-14f7-4713-b0e4-ed75d571bd1d" providerId="ADAL" clId="{C9DF3D2B-CFF1-4450-B025-37AB96257CAE}" dt="2025-12-29T22:18:19.710" v="10276" actId="20577"/>
          <ac:graphicFrameMkLst>
            <pc:docMk/>
            <pc:sldMk cId="3947816245" sldId="291"/>
            <ac:graphicFrameMk id="4" creationId="{320C0908-5774-0368-38DF-DC87E3B4E9A3}"/>
          </ac:graphicFrameMkLst>
        </pc:graphicFrameChg>
      </pc:sldChg>
      <pc:sldChg chg="addSp delSp modSp new mod">
        <pc:chgData name="Villano, Danielle" userId="d80e2682-14f7-4713-b0e4-ed75d571bd1d" providerId="ADAL" clId="{C9DF3D2B-CFF1-4450-B025-37AB96257CAE}" dt="2025-12-29T22:22:34.619" v="10322"/>
        <pc:sldMkLst>
          <pc:docMk/>
          <pc:sldMk cId="3703540673" sldId="292"/>
        </pc:sldMkLst>
        <pc:spChg chg="mod">
          <ac:chgData name="Villano, Danielle" userId="d80e2682-14f7-4713-b0e4-ed75d571bd1d" providerId="ADAL" clId="{C9DF3D2B-CFF1-4450-B025-37AB96257CAE}" dt="2025-12-29T22:18:56.887" v="10300" actId="2711"/>
          <ac:spMkLst>
            <pc:docMk/>
            <pc:sldMk cId="3703540673" sldId="292"/>
            <ac:spMk id="2" creationId="{E7DFFCDC-C632-E146-C06C-82BF9BB23FDF}"/>
          </ac:spMkLst>
        </pc:spChg>
        <pc:spChg chg="del">
          <ac:chgData name="Villano, Danielle" userId="d80e2682-14f7-4713-b0e4-ed75d571bd1d" providerId="ADAL" clId="{C9DF3D2B-CFF1-4450-B025-37AB96257CAE}" dt="2025-12-29T22:20:14.388" v="10309" actId="478"/>
          <ac:spMkLst>
            <pc:docMk/>
            <pc:sldMk cId="3703540673" sldId="292"/>
            <ac:spMk id="3" creationId="{94CEA282-B551-65AE-3374-0CDB3430A69F}"/>
          </ac:spMkLst>
        </pc:spChg>
        <pc:spChg chg="add mod">
          <ac:chgData name="Villano, Danielle" userId="d80e2682-14f7-4713-b0e4-ed75d571bd1d" providerId="ADAL" clId="{C9DF3D2B-CFF1-4450-B025-37AB96257CAE}" dt="2025-12-29T22:21:54.206" v="10320" actId="403"/>
          <ac:spMkLst>
            <pc:docMk/>
            <pc:sldMk cId="3703540673" sldId="292"/>
            <ac:spMk id="5" creationId="{539BD595-5825-F0DD-FAD4-90C6E8B7707C}"/>
          </ac:spMkLst>
        </pc:spChg>
        <pc:spChg chg="add mod">
          <ac:chgData name="Villano, Danielle" userId="d80e2682-14f7-4713-b0e4-ed75d571bd1d" providerId="ADAL" clId="{C9DF3D2B-CFF1-4450-B025-37AB96257CAE}" dt="2025-12-29T22:22:08.765" v="10321" actId="1076"/>
          <ac:spMkLst>
            <pc:docMk/>
            <pc:sldMk cId="3703540673" sldId="292"/>
            <ac:spMk id="6" creationId="{C5B48CCA-3EAB-563A-AE86-344B5429EBF3}"/>
          </ac:spMkLst>
        </pc:spChg>
        <pc:graphicFrameChg chg="add mod">
          <ac:chgData name="Villano, Danielle" userId="d80e2682-14f7-4713-b0e4-ed75d571bd1d" providerId="ADAL" clId="{C9DF3D2B-CFF1-4450-B025-37AB96257CAE}" dt="2025-12-29T22:22:34.619" v="10322"/>
          <ac:graphicFrameMkLst>
            <pc:docMk/>
            <pc:sldMk cId="3703540673" sldId="292"/>
            <ac:graphicFrameMk id="4" creationId="{9D9E3A87-873A-7DF3-32E1-C5FD48E29C47}"/>
          </ac:graphicFrameMkLst>
        </pc:graphicFrameChg>
      </pc:sldChg>
      <pc:sldChg chg="addSp delSp modSp new mod">
        <pc:chgData name="Villano, Danielle" userId="d80e2682-14f7-4713-b0e4-ed75d571bd1d" providerId="ADAL" clId="{C9DF3D2B-CFF1-4450-B025-37AB96257CAE}" dt="2025-12-29T22:42:51.970" v="10606" actId="403"/>
        <pc:sldMkLst>
          <pc:docMk/>
          <pc:sldMk cId="1783186109" sldId="293"/>
        </pc:sldMkLst>
        <pc:spChg chg="mod">
          <ac:chgData name="Villano, Danielle" userId="d80e2682-14f7-4713-b0e4-ed75d571bd1d" providerId="ADAL" clId="{C9DF3D2B-CFF1-4450-B025-37AB96257CAE}" dt="2025-12-29T22:42:15.897" v="10599" actId="2711"/>
          <ac:spMkLst>
            <pc:docMk/>
            <pc:sldMk cId="1783186109" sldId="293"/>
            <ac:spMk id="2" creationId="{0D2BB601-B870-94A9-E086-7006366BF96A}"/>
          </ac:spMkLst>
        </pc:spChg>
        <pc:spChg chg="del">
          <ac:chgData name="Villano, Danielle" userId="d80e2682-14f7-4713-b0e4-ed75d571bd1d" providerId="ADAL" clId="{C9DF3D2B-CFF1-4450-B025-37AB96257CAE}" dt="2025-12-29T22:23:13.219" v="10326"/>
          <ac:spMkLst>
            <pc:docMk/>
            <pc:sldMk cId="1783186109" sldId="293"/>
            <ac:spMk id="3" creationId="{2DA5AAFD-8BD0-F47F-0A95-2DDA70EFA594}"/>
          </ac:spMkLst>
        </pc:spChg>
        <pc:graphicFrameChg chg="add mod modGraphic">
          <ac:chgData name="Villano, Danielle" userId="d80e2682-14f7-4713-b0e4-ed75d571bd1d" providerId="ADAL" clId="{C9DF3D2B-CFF1-4450-B025-37AB96257CAE}" dt="2025-12-29T22:42:51.970" v="10606" actId="403"/>
          <ac:graphicFrameMkLst>
            <pc:docMk/>
            <pc:sldMk cId="1783186109" sldId="293"/>
            <ac:graphicFrameMk id="4" creationId="{AD739CC0-379B-4AA5-B3E1-FED493D467E2}"/>
          </ac:graphicFrameMkLst>
        </pc:graphicFrameChg>
      </pc:sldChg>
      <pc:sldChg chg="addSp delSp modSp new mod modClrScheme chgLayout">
        <pc:chgData name="Villano, Danielle" userId="d80e2682-14f7-4713-b0e4-ed75d571bd1d" providerId="ADAL" clId="{C9DF3D2B-CFF1-4450-B025-37AB96257CAE}" dt="2025-12-29T22:46:36.314" v="10607" actId="26606"/>
        <pc:sldMkLst>
          <pc:docMk/>
          <pc:sldMk cId="1767481524" sldId="294"/>
        </pc:sldMkLst>
        <pc:spChg chg="mod">
          <ac:chgData name="Villano, Danielle" userId="d80e2682-14f7-4713-b0e4-ed75d571bd1d" providerId="ADAL" clId="{C9DF3D2B-CFF1-4450-B025-37AB96257CAE}" dt="2025-12-29T22:46:36.314" v="10607" actId="26606"/>
          <ac:spMkLst>
            <pc:docMk/>
            <pc:sldMk cId="1767481524" sldId="294"/>
            <ac:spMk id="2" creationId="{9FAC9413-E760-0589-F1C7-F51DCD7F5A56}"/>
          </ac:spMkLst>
        </pc:spChg>
        <pc:spChg chg="del">
          <ac:chgData name="Villano, Danielle" userId="d80e2682-14f7-4713-b0e4-ed75d571bd1d" providerId="ADAL" clId="{C9DF3D2B-CFF1-4450-B025-37AB96257CAE}" dt="2025-12-29T22:30:44.200" v="10391" actId="478"/>
          <ac:spMkLst>
            <pc:docMk/>
            <pc:sldMk cId="1767481524" sldId="294"/>
            <ac:spMk id="3" creationId="{FE38C23D-64DF-6DC4-0C4C-E9A577799790}"/>
          </ac:spMkLst>
        </pc:spChg>
        <pc:spChg chg="add del mod">
          <ac:chgData name="Villano, Danielle" userId="d80e2682-14f7-4713-b0e4-ed75d571bd1d" providerId="ADAL" clId="{C9DF3D2B-CFF1-4450-B025-37AB96257CAE}" dt="2025-12-29T22:41:33.823" v="10593" actId="478"/>
          <ac:spMkLst>
            <pc:docMk/>
            <pc:sldMk cId="1767481524" sldId="294"/>
            <ac:spMk id="9" creationId="{1638F863-EC46-7EB2-5025-52FC14CBF2E5}"/>
          </ac:spMkLst>
        </pc:spChg>
        <pc:graphicFrameChg chg="add mod modGraphic">
          <ac:chgData name="Villano, Danielle" userId="d80e2682-14f7-4713-b0e4-ed75d571bd1d" providerId="ADAL" clId="{C9DF3D2B-CFF1-4450-B025-37AB96257CAE}" dt="2025-12-29T22:46:36.314" v="10607" actId="26606"/>
          <ac:graphicFrameMkLst>
            <pc:docMk/>
            <pc:sldMk cId="1767481524" sldId="294"/>
            <ac:graphicFrameMk id="4" creationId="{7DA08CE6-EB99-D343-0279-075376B59083}"/>
          </ac:graphicFrameMkLst>
        </pc:graphicFrameChg>
      </pc:sldChg>
      <pc:sldChg chg="addSp delSp modSp new mod modClrScheme chgLayout">
        <pc:chgData name="Villano, Danielle" userId="d80e2682-14f7-4713-b0e4-ed75d571bd1d" providerId="ADAL" clId="{C9DF3D2B-CFF1-4450-B025-37AB96257CAE}" dt="2025-12-29T22:41:21.936" v="10591" actId="1076"/>
        <pc:sldMkLst>
          <pc:docMk/>
          <pc:sldMk cId="1785742000" sldId="295"/>
        </pc:sldMkLst>
        <pc:spChg chg="mod">
          <ac:chgData name="Villano, Danielle" userId="d80e2682-14f7-4713-b0e4-ed75d571bd1d" providerId="ADAL" clId="{C9DF3D2B-CFF1-4450-B025-37AB96257CAE}" dt="2025-12-29T22:41:03.914" v="10589" actId="26606"/>
          <ac:spMkLst>
            <pc:docMk/>
            <pc:sldMk cId="1785742000" sldId="295"/>
            <ac:spMk id="2" creationId="{A11CEE32-92AD-9E3C-A3B2-8B95F205FD5B}"/>
          </ac:spMkLst>
        </pc:spChg>
        <pc:spChg chg="del">
          <ac:chgData name="Villano, Danielle" userId="d80e2682-14f7-4713-b0e4-ed75d571bd1d" providerId="ADAL" clId="{C9DF3D2B-CFF1-4450-B025-37AB96257CAE}" dt="2025-12-29T22:31:52.523" v="10397"/>
          <ac:spMkLst>
            <pc:docMk/>
            <pc:sldMk cId="1785742000" sldId="295"/>
            <ac:spMk id="3" creationId="{F6B4237D-C31C-2450-E586-52057749920F}"/>
          </ac:spMkLst>
        </pc:spChg>
        <pc:spChg chg="add del mod">
          <ac:chgData name="Villano, Danielle" userId="d80e2682-14f7-4713-b0e4-ed75d571bd1d" providerId="ADAL" clId="{C9DF3D2B-CFF1-4450-B025-37AB96257CAE}" dt="2025-12-29T22:41:15.994" v="10590" actId="478"/>
          <ac:spMkLst>
            <pc:docMk/>
            <pc:sldMk cId="1785742000" sldId="295"/>
            <ac:spMk id="9" creationId="{029C0342-C3C1-E22F-22D8-4E131640184E}"/>
          </ac:spMkLst>
        </pc:spChg>
        <pc:graphicFrameChg chg="add mod modGraphic">
          <ac:chgData name="Villano, Danielle" userId="d80e2682-14f7-4713-b0e4-ed75d571bd1d" providerId="ADAL" clId="{C9DF3D2B-CFF1-4450-B025-37AB96257CAE}" dt="2025-12-29T22:41:21.936" v="10591" actId="1076"/>
          <ac:graphicFrameMkLst>
            <pc:docMk/>
            <pc:sldMk cId="1785742000" sldId="295"/>
            <ac:graphicFrameMk id="4" creationId="{72EB0A22-E654-3FFE-3E12-1BFFCC8589F5}"/>
          </ac:graphicFrameMkLst>
        </pc:graphicFrameChg>
      </pc:sldChg>
      <pc:sldChg chg="addSp delSp modSp new mod">
        <pc:chgData name="Villano, Danielle" userId="d80e2682-14f7-4713-b0e4-ed75d571bd1d" providerId="ADAL" clId="{C9DF3D2B-CFF1-4450-B025-37AB96257CAE}" dt="2025-12-29T22:35:05.208" v="10494" actId="2711"/>
        <pc:sldMkLst>
          <pc:docMk/>
          <pc:sldMk cId="3796299518" sldId="296"/>
        </pc:sldMkLst>
        <pc:spChg chg="mod">
          <ac:chgData name="Villano, Danielle" userId="d80e2682-14f7-4713-b0e4-ed75d571bd1d" providerId="ADAL" clId="{C9DF3D2B-CFF1-4450-B025-37AB96257CAE}" dt="2025-12-29T22:35:05.208" v="10494" actId="2711"/>
          <ac:spMkLst>
            <pc:docMk/>
            <pc:sldMk cId="3796299518" sldId="296"/>
            <ac:spMk id="2" creationId="{1697CF4E-E44B-0FE5-5D12-94AF61F7FC0D}"/>
          </ac:spMkLst>
        </pc:spChg>
        <pc:spChg chg="del">
          <ac:chgData name="Villano, Danielle" userId="d80e2682-14f7-4713-b0e4-ed75d571bd1d" providerId="ADAL" clId="{C9DF3D2B-CFF1-4450-B025-37AB96257CAE}" dt="2025-12-29T22:34:33.670" v="10466" actId="478"/>
          <ac:spMkLst>
            <pc:docMk/>
            <pc:sldMk cId="3796299518" sldId="296"/>
            <ac:spMk id="3" creationId="{37331C0C-56F7-3F6E-CFE8-E2ABEDB6A0FF}"/>
          </ac:spMkLst>
        </pc:spChg>
        <pc:graphicFrameChg chg="add mod">
          <ac:chgData name="Villano, Danielle" userId="d80e2682-14f7-4713-b0e4-ed75d571bd1d" providerId="ADAL" clId="{C9DF3D2B-CFF1-4450-B025-37AB96257CAE}" dt="2025-12-29T22:34:50.421" v="10472" actId="207"/>
          <ac:graphicFrameMkLst>
            <pc:docMk/>
            <pc:sldMk cId="3796299518" sldId="296"/>
            <ac:graphicFrameMk id="4" creationId="{45E6E400-32BD-655F-AE49-ABE6F4CF3CA3}"/>
          </ac:graphicFrameMkLst>
        </pc:graphicFrameChg>
      </pc:sldChg>
      <pc:sldChg chg="addSp delSp modSp new mod chgLayout">
        <pc:chgData name="Villano, Danielle" userId="d80e2682-14f7-4713-b0e4-ed75d571bd1d" providerId="ADAL" clId="{C9DF3D2B-CFF1-4450-B025-37AB96257CAE}" dt="2025-12-29T22:40:21.308" v="10587" actId="20577"/>
        <pc:sldMkLst>
          <pc:docMk/>
          <pc:sldMk cId="3392297509" sldId="297"/>
        </pc:sldMkLst>
        <pc:spChg chg="mod ord">
          <ac:chgData name="Villano, Danielle" userId="d80e2682-14f7-4713-b0e4-ed75d571bd1d" providerId="ADAL" clId="{C9DF3D2B-CFF1-4450-B025-37AB96257CAE}" dt="2025-12-29T22:39:55.709" v="10583" actId="2711"/>
          <ac:spMkLst>
            <pc:docMk/>
            <pc:sldMk cId="3392297509" sldId="297"/>
            <ac:spMk id="2" creationId="{FA63D2AF-4113-019F-F9D2-42ABFE3F6B1A}"/>
          </ac:spMkLst>
        </pc:spChg>
        <pc:spChg chg="del">
          <ac:chgData name="Villano, Danielle" userId="d80e2682-14f7-4713-b0e4-ed75d571bd1d" providerId="ADAL" clId="{C9DF3D2B-CFF1-4450-B025-37AB96257CAE}" dt="2025-12-29T22:35:59.037" v="10496"/>
          <ac:spMkLst>
            <pc:docMk/>
            <pc:sldMk cId="3392297509" sldId="297"/>
            <ac:spMk id="3" creationId="{7032220B-E0A0-24F5-2D77-4D7664BF8733}"/>
          </ac:spMkLst>
        </pc:spChg>
        <pc:graphicFrameChg chg="add mod ord modGraphic">
          <ac:chgData name="Villano, Danielle" userId="d80e2682-14f7-4713-b0e4-ed75d571bd1d" providerId="ADAL" clId="{C9DF3D2B-CFF1-4450-B025-37AB96257CAE}" dt="2025-12-29T22:40:21.308" v="10587" actId="20577"/>
          <ac:graphicFrameMkLst>
            <pc:docMk/>
            <pc:sldMk cId="3392297509" sldId="297"/>
            <ac:graphicFrameMk id="4" creationId="{6C5356C1-4F7D-B495-5405-19E68BFC209D}"/>
          </ac:graphicFrameMkLst>
        </pc:graphicFrameChg>
      </pc:sldChg>
      <pc:sldChg chg="addSp delSp modSp new mod modClrScheme chgLayout">
        <pc:chgData name="Villano, Danielle" userId="d80e2682-14f7-4713-b0e4-ed75d571bd1d" providerId="ADAL" clId="{C9DF3D2B-CFF1-4450-B025-37AB96257CAE}" dt="2025-12-29T22:51:40.194" v="10792" actId="2711"/>
        <pc:sldMkLst>
          <pc:docMk/>
          <pc:sldMk cId="2455600887" sldId="298"/>
        </pc:sldMkLst>
        <pc:spChg chg="mod">
          <ac:chgData name="Villano, Danielle" userId="d80e2682-14f7-4713-b0e4-ed75d571bd1d" providerId="ADAL" clId="{C9DF3D2B-CFF1-4450-B025-37AB96257CAE}" dt="2025-12-29T22:51:40.194" v="10792" actId="2711"/>
          <ac:spMkLst>
            <pc:docMk/>
            <pc:sldMk cId="2455600887" sldId="298"/>
            <ac:spMk id="2" creationId="{5A47DB9C-FC6C-79C4-BF9A-7607DCBDF698}"/>
          </ac:spMkLst>
        </pc:spChg>
        <pc:spChg chg="add del">
          <ac:chgData name="Villano, Danielle" userId="d80e2682-14f7-4713-b0e4-ed75d571bd1d" providerId="ADAL" clId="{C9DF3D2B-CFF1-4450-B025-37AB96257CAE}" dt="2025-12-29T22:47:38.351" v="10675" actId="26606"/>
          <ac:spMkLst>
            <pc:docMk/>
            <pc:sldMk cId="2455600887" sldId="298"/>
            <ac:spMk id="3" creationId="{5F8B2B77-8D8F-08A0-C29E-EEB2E5C07687}"/>
          </ac:spMkLst>
        </pc:spChg>
        <pc:spChg chg="add del mod">
          <ac:chgData name="Villano, Danielle" userId="d80e2682-14f7-4713-b0e4-ed75d571bd1d" providerId="ADAL" clId="{C9DF3D2B-CFF1-4450-B025-37AB96257CAE}" dt="2025-12-29T22:47:38.348" v="10674" actId="26606"/>
          <ac:spMkLst>
            <pc:docMk/>
            <pc:sldMk cId="2455600887" sldId="298"/>
            <ac:spMk id="8" creationId="{A6AB9C7B-51B4-2B24-5D96-6119C47CB34D}"/>
          </ac:spMkLst>
        </pc:spChg>
        <pc:spChg chg="add del mod">
          <ac:chgData name="Villano, Danielle" userId="d80e2682-14f7-4713-b0e4-ed75d571bd1d" providerId="ADAL" clId="{C9DF3D2B-CFF1-4450-B025-37AB96257CAE}" dt="2025-12-29T22:47:38.348" v="10674" actId="26606"/>
          <ac:spMkLst>
            <pc:docMk/>
            <pc:sldMk cId="2455600887" sldId="298"/>
            <ac:spMk id="10" creationId="{B5C0CE45-6559-54D7-8173-7AF6DC2FBFF8}"/>
          </ac:spMkLst>
        </pc:spChg>
        <pc:spChg chg="add del mod">
          <ac:chgData name="Villano, Danielle" userId="d80e2682-14f7-4713-b0e4-ed75d571bd1d" providerId="ADAL" clId="{C9DF3D2B-CFF1-4450-B025-37AB96257CAE}" dt="2025-12-29T22:47:38.348" v="10674" actId="26606"/>
          <ac:spMkLst>
            <pc:docMk/>
            <pc:sldMk cId="2455600887" sldId="298"/>
            <ac:spMk id="12" creationId="{216FC123-5CE9-0D48-7B30-1151453EDCD9}"/>
          </ac:spMkLst>
        </pc:spChg>
        <pc:spChg chg="add del mod">
          <ac:chgData name="Villano, Danielle" userId="d80e2682-14f7-4713-b0e4-ed75d571bd1d" providerId="ADAL" clId="{C9DF3D2B-CFF1-4450-B025-37AB96257CAE}" dt="2025-12-29T22:47:38.348" v="10674" actId="26606"/>
          <ac:spMkLst>
            <pc:docMk/>
            <pc:sldMk cId="2455600887" sldId="298"/>
            <ac:spMk id="14" creationId="{9E853506-5C6D-FB33-2C13-430D1B682D48}"/>
          </ac:spMkLst>
        </pc:spChg>
        <pc:spChg chg="add del mod">
          <ac:chgData name="Villano, Danielle" userId="d80e2682-14f7-4713-b0e4-ed75d571bd1d" providerId="ADAL" clId="{C9DF3D2B-CFF1-4450-B025-37AB96257CAE}" dt="2025-12-29T22:48:32.795" v="10678" actId="478"/>
          <ac:spMkLst>
            <pc:docMk/>
            <pc:sldMk cId="2455600887" sldId="298"/>
            <ac:spMk id="16" creationId="{CDCFFAA2-8825-8FE2-21C0-BE550DD70EF6}"/>
          </ac:spMkLst>
        </pc:spChg>
        <pc:picChg chg="add del">
          <ac:chgData name="Villano, Danielle" userId="d80e2682-14f7-4713-b0e4-ed75d571bd1d" providerId="ADAL" clId="{C9DF3D2B-CFF1-4450-B025-37AB96257CAE}" dt="2025-12-29T22:47:35.932" v="10672" actId="26606"/>
          <ac:picMkLst>
            <pc:docMk/>
            <pc:sldMk cId="2455600887" sldId="298"/>
            <ac:picMk id="5" creationId="{B0970A12-F1A7-083F-8029-120EABD7DA80}"/>
          </ac:picMkLst>
        </pc:picChg>
      </pc:sldChg>
      <pc:sldChg chg="modSp new mod">
        <pc:chgData name="Villano, Danielle" userId="d80e2682-14f7-4713-b0e4-ed75d571bd1d" providerId="ADAL" clId="{C9DF3D2B-CFF1-4450-B025-37AB96257CAE}" dt="2025-12-29T22:58:55.213" v="10881" actId="6549"/>
        <pc:sldMkLst>
          <pc:docMk/>
          <pc:sldMk cId="1212666637" sldId="299"/>
        </pc:sldMkLst>
        <pc:spChg chg="mod">
          <ac:chgData name="Villano, Danielle" userId="d80e2682-14f7-4713-b0e4-ed75d571bd1d" providerId="ADAL" clId="{C9DF3D2B-CFF1-4450-B025-37AB96257CAE}" dt="2025-12-29T22:50:29.588" v="10790" actId="2711"/>
          <ac:spMkLst>
            <pc:docMk/>
            <pc:sldMk cId="1212666637" sldId="299"/>
            <ac:spMk id="2" creationId="{04B7A363-7F9E-FB29-A5F9-7B698D5E41F5}"/>
          </ac:spMkLst>
        </pc:spChg>
        <pc:spChg chg="mod">
          <ac:chgData name="Villano, Danielle" userId="d80e2682-14f7-4713-b0e4-ed75d571bd1d" providerId="ADAL" clId="{C9DF3D2B-CFF1-4450-B025-37AB96257CAE}" dt="2025-12-29T22:58:55.213" v="10881" actId="6549"/>
          <ac:spMkLst>
            <pc:docMk/>
            <pc:sldMk cId="1212666637" sldId="299"/>
            <ac:spMk id="3" creationId="{531F785F-2380-4B1D-0ED4-DC8A12AA21D1}"/>
          </ac:spMkLst>
        </pc:spChg>
      </pc:sldChg>
      <pc:sldChg chg="addSp delSp modSp new mod">
        <pc:chgData name="Villano, Danielle" userId="d80e2682-14f7-4713-b0e4-ed75d571bd1d" providerId="ADAL" clId="{C9DF3D2B-CFF1-4450-B025-37AB96257CAE}" dt="2025-12-29T22:57:50.440" v="10841"/>
        <pc:sldMkLst>
          <pc:docMk/>
          <pc:sldMk cId="1453339778" sldId="300"/>
        </pc:sldMkLst>
        <pc:spChg chg="mod">
          <ac:chgData name="Villano, Danielle" userId="d80e2682-14f7-4713-b0e4-ed75d571bd1d" providerId="ADAL" clId="{C9DF3D2B-CFF1-4450-B025-37AB96257CAE}" dt="2025-12-29T22:50:36.984" v="10791" actId="2711"/>
          <ac:spMkLst>
            <pc:docMk/>
            <pc:sldMk cId="1453339778" sldId="300"/>
            <ac:spMk id="2" creationId="{69B042D8-0212-CA4E-B70A-9829CC1538AE}"/>
          </ac:spMkLst>
        </pc:spChg>
        <pc:spChg chg="del">
          <ac:chgData name="Villano, Danielle" userId="d80e2682-14f7-4713-b0e4-ed75d571bd1d" providerId="ADAL" clId="{C9DF3D2B-CFF1-4450-B025-37AB96257CAE}" dt="2025-12-29T22:55:22.070" v="10803" actId="478"/>
          <ac:spMkLst>
            <pc:docMk/>
            <pc:sldMk cId="1453339778" sldId="300"/>
            <ac:spMk id="3" creationId="{DAF85510-DBFC-8480-651D-82264F45D843}"/>
          </ac:spMkLst>
        </pc:spChg>
        <pc:spChg chg="add del mod">
          <ac:chgData name="Villano, Danielle" userId="d80e2682-14f7-4713-b0e4-ed75d571bd1d" providerId="ADAL" clId="{C9DF3D2B-CFF1-4450-B025-37AB96257CAE}" dt="2025-12-29T22:57:50.440" v="10841"/>
          <ac:spMkLst>
            <pc:docMk/>
            <pc:sldMk cId="1453339778" sldId="300"/>
            <ac:spMk id="5" creationId="{8B8214C4-9849-C913-2A20-2813F8EA27CF}"/>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E9E87-B9B9-4324-8110-FB781FB2AAAE}" type="doc">
      <dgm:prSet loTypeId="urn:microsoft.com/office/officeart/2005/8/layout/radial6" loCatId="cycle" qsTypeId="urn:microsoft.com/office/officeart/2005/8/quickstyle/simple1" qsCatId="simple" csTypeId="urn:microsoft.com/office/officeart/2005/8/colors/accent4_1" csCatId="accent4" phldr="1"/>
      <dgm:spPr/>
      <dgm:t>
        <a:bodyPr/>
        <a:lstStyle/>
        <a:p>
          <a:endParaRPr lang="en-US"/>
        </a:p>
      </dgm:t>
    </dgm:pt>
    <dgm:pt modelId="{170C0135-3A94-4623-AA81-735573228628}">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5 </a:t>
          </a:r>
          <a:r>
            <a:rPr lang="en-US" dirty="0" err="1">
              <a:latin typeface="Calibri" panose="020F0502020204030204" pitchFamily="34" charset="0"/>
              <a:ea typeface="Calibri" panose="020F0502020204030204" pitchFamily="34" charset="0"/>
              <a:cs typeface="Calibri" panose="020F0502020204030204" pitchFamily="34" charset="0"/>
            </a:rPr>
            <a:t>Ms</a:t>
          </a:r>
          <a:r>
            <a:rPr lang="en-US" dirty="0">
              <a:latin typeface="Calibri" panose="020F0502020204030204" pitchFamily="34" charset="0"/>
              <a:ea typeface="Calibri" panose="020F0502020204030204" pitchFamily="34" charset="0"/>
              <a:cs typeface="Calibri" panose="020F0502020204030204" pitchFamily="34" charset="0"/>
            </a:rPr>
            <a:t> of Age-Friendly  Care</a:t>
          </a:r>
        </a:p>
      </dgm:t>
      <dgm:extLst>
        <a:ext uri="{E40237B7-FDA0-4F09-8148-C483321AD2D9}">
          <dgm14:cNvPr xmlns:dgm14="http://schemas.microsoft.com/office/drawing/2010/diagram" id="0" name="" title="Group A"/>
        </a:ext>
      </dgm:extLst>
    </dgm:pt>
    <dgm:pt modelId="{7EDBC624-DFE3-497D-829C-08721ACED330}" type="parTrans" cxnId="{22A430BA-B6E0-4052-AE0E-A81596E2528E}">
      <dgm:prSet/>
      <dgm:spPr/>
      <dgm:t>
        <a:bodyPr/>
        <a:lstStyle/>
        <a:p>
          <a:endParaRPr lang="en-US"/>
        </a:p>
      </dgm:t>
    </dgm:pt>
    <dgm:pt modelId="{D38474F5-0992-4D39-B19C-1F963AEBACD2}" type="sibTrans" cxnId="{22A430BA-B6E0-4052-AE0E-A81596E2528E}">
      <dgm:prSet/>
      <dgm:spPr/>
      <dgm:t>
        <a:bodyPr/>
        <a:lstStyle/>
        <a:p>
          <a:endParaRPr lang="en-US"/>
        </a:p>
      </dgm:t>
    </dgm:pt>
    <dgm:pt modelId="{B8E35523-DEC4-40C5-AD71-C446E3CF02A7}">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What Matters</a:t>
          </a:r>
        </a:p>
      </dgm:t>
      <dgm:extLst>
        <a:ext uri="{E40237B7-FDA0-4F09-8148-C483321AD2D9}">
          <dgm14:cNvPr xmlns:dgm14="http://schemas.microsoft.com/office/drawing/2010/diagram" id="0" name="" title="Task 1"/>
        </a:ext>
      </dgm:extLst>
    </dgm:pt>
    <dgm:pt modelId="{E38275A8-6585-473D-8CD2-46E571691CE8}" type="parTrans" cxnId="{74BF261D-E0A3-43A7-83EB-85FEEF0798DA}">
      <dgm:prSet/>
      <dgm:spPr/>
      <dgm:t>
        <a:bodyPr/>
        <a:lstStyle/>
        <a:p>
          <a:endParaRPr lang="en-US"/>
        </a:p>
      </dgm:t>
    </dgm:pt>
    <dgm:pt modelId="{2EEF7558-FF6A-4D97-B16B-E787F09F42D0}" type="sibTrans" cxnId="{74BF261D-E0A3-43A7-83EB-85FEEF0798DA}">
      <dgm:prSet/>
      <dgm:spPr>
        <a:solidFill>
          <a:srgbClr val="C00000"/>
        </a:solidFill>
      </dgm:spPr>
      <dgm:t>
        <a:bodyPr/>
        <a:lstStyle/>
        <a:p>
          <a:endParaRPr lang="en-US"/>
        </a:p>
      </dgm:t>
      <dgm:extLst>
        <a:ext uri="{E40237B7-FDA0-4F09-8148-C483321AD2D9}">
          <dgm14:cNvPr xmlns:dgm14="http://schemas.microsoft.com/office/drawing/2010/diagram" id="0" name="" title="Colored circle connected to tasks"/>
        </a:ext>
      </dgm:extLst>
    </dgm:pt>
    <dgm:pt modelId="{2551E4CB-EB09-450C-9132-37387398D945}">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Medication</a:t>
          </a:r>
        </a:p>
      </dgm:t>
      <dgm:extLst>
        <a:ext uri="{E40237B7-FDA0-4F09-8148-C483321AD2D9}">
          <dgm14:cNvPr xmlns:dgm14="http://schemas.microsoft.com/office/drawing/2010/diagram" id="0" name="" title="Task 2"/>
        </a:ext>
      </dgm:extLst>
    </dgm:pt>
    <dgm:pt modelId="{FDDC1A66-5C2F-4161-9EE0-50E6AE6B3566}" type="parTrans" cxnId="{1C13D7DA-244F-475B-A626-FFEF1E3983D1}">
      <dgm:prSet/>
      <dgm:spPr/>
      <dgm:t>
        <a:bodyPr/>
        <a:lstStyle/>
        <a:p>
          <a:endParaRPr lang="en-US"/>
        </a:p>
      </dgm:t>
    </dgm:pt>
    <dgm:pt modelId="{B47B7453-52D0-4E8E-A0EE-5E0C42B9531D}" type="sibTrans" cxnId="{1C13D7DA-244F-475B-A626-FFEF1E3983D1}">
      <dgm:prSet/>
      <dgm:spPr>
        <a:solidFill>
          <a:srgbClr val="C00000"/>
        </a:solidFill>
      </dgm:spPr>
      <dgm:t>
        <a:bodyPr/>
        <a:lstStyle/>
        <a:p>
          <a:endParaRPr lang="en-US"/>
        </a:p>
      </dgm:t>
      <dgm:extLst>
        <a:ext uri="{E40237B7-FDA0-4F09-8148-C483321AD2D9}">
          <dgm14:cNvPr xmlns:dgm14="http://schemas.microsoft.com/office/drawing/2010/diagram" id="0" name="" title="Colored circle connected to tasks"/>
        </a:ext>
      </dgm:extLst>
    </dgm:pt>
    <dgm:pt modelId="{57FC35C8-C6CB-4C82-BE0F-B92E4ECAE64D}">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Multi-complexity</a:t>
          </a:r>
        </a:p>
      </dgm:t>
      <dgm:extLst>
        <a:ext uri="{E40237B7-FDA0-4F09-8148-C483321AD2D9}">
          <dgm14:cNvPr xmlns:dgm14="http://schemas.microsoft.com/office/drawing/2010/diagram" id="0" name="" title="Task 3"/>
        </a:ext>
      </dgm:extLst>
    </dgm:pt>
    <dgm:pt modelId="{DCE6D27B-E846-4331-8F79-CDC1E8DDD09A}" type="parTrans" cxnId="{B410F203-BF34-4790-B774-CBB246AFFDF3}">
      <dgm:prSet/>
      <dgm:spPr/>
      <dgm:t>
        <a:bodyPr/>
        <a:lstStyle/>
        <a:p>
          <a:endParaRPr lang="en-US"/>
        </a:p>
      </dgm:t>
    </dgm:pt>
    <dgm:pt modelId="{E3DD98F3-578A-483D-B82A-920BD328FE4E}" type="sibTrans" cxnId="{B410F203-BF34-4790-B774-CBB246AFFDF3}">
      <dgm:prSet/>
      <dgm:spPr>
        <a:solidFill>
          <a:srgbClr val="C00000"/>
        </a:solidFill>
        <a:ln>
          <a:solidFill>
            <a:srgbClr val="C00000"/>
          </a:solidFill>
        </a:ln>
      </dgm:spPr>
      <dgm:t>
        <a:bodyPr/>
        <a:lstStyle/>
        <a:p>
          <a:endParaRPr lang="en-US"/>
        </a:p>
      </dgm:t>
      <dgm:extLst>
        <a:ext uri="{E40237B7-FDA0-4F09-8148-C483321AD2D9}">
          <dgm14:cNvPr xmlns:dgm14="http://schemas.microsoft.com/office/drawing/2010/diagram" id="0" name="" title="Colored circle connected to tasks"/>
        </a:ext>
      </dgm:extLst>
    </dgm:pt>
    <dgm:pt modelId="{F56A0D8C-ACB3-4BE3-8562-F1F24F8BAB41}">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Mobility </a:t>
          </a:r>
        </a:p>
      </dgm:t>
    </dgm:pt>
    <dgm:pt modelId="{B6340166-6489-4CEA-B084-989B9ECC86FF}" type="parTrans" cxnId="{4C144516-0D16-4DDC-964B-84B00F280B26}">
      <dgm:prSet/>
      <dgm:spPr/>
      <dgm:t>
        <a:bodyPr/>
        <a:lstStyle/>
        <a:p>
          <a:endParaRPr lang="en-US"/>
        </a:p>
      </dgm:t>
    </dgm:pt>
    <dgm:pt modelId="{09DE5DD7-FABA-47A2-AE25-95E0BD56484A}" type="sibTrans" cxnId="{4C144516-0D16-4DDC-964B-84B00F280B26}">
      <dgm:prSet/>
      <dgm:spPr>
        <a:solidFill>
          <a:srgbClr val="C00000"/>
        </a:solidFill>
      </dgm:spPr>
      <dgm:t>
        <a:bodyPr/>
        <a:lstStyle/>
        <a:p>
          <a:endParaRPr lang="en-US"/>
        </a:p>
      </dgm:t>
    </dgm:pt>
    <dgm:pt modelId="{760715BD-CF21-4CB9-9CF9-4EE96A777091}">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Mentation</a:t>
          </a:r>
        </a:p>
      </dgm:t>
    </dgm:pt>
    <dgm:pt modelId="{DFB76E45-F9AD-4269-9009-8D6D628F6DDF}" type="parTrans" cxnId="{8D33AA46-4C8C-41E3-9B4A-0DF6698AA5EB}">
      <dgm:prSet/>
      <dgm:spPr/>
      <dgm:t>
        <a:bodyPr/>
        <a:lstStyle/>
        <a:p>
          <a:endParaRPr lang="en-US"/>
        </a:p>
      </dgm:t>
    </dgm:pt>
    <dgm:pt modelId="{0EE93D6D-CB2C-4690-98C5-28CA772BABE7}" type="sibTrans" cxnId="{8D33AA46-4C8C-41E3-9B4A-0DF6698AA5EB}">
      <dgm:prSet/>
      <dgm:spPr>
        <a:solidFill>
          <a:srgbClr val="C00000"/>
        </a:solidFill>
      </dgm:spPr>
      <dgm:t>
        <a:bodyPr/>
        <a:lstStyle/>
        <a:p>
          <a:endParaRPr lang="en-US"/>
        </a:p>
      </dgm:t>
    </dgm:pt>
    <dgm:pt modelId="{061D020E-2B5D-4C0D-9DFD-684837CC0BCE}" type="pres">
      <dgm:prSet presAssocID="{D44E9E87-B9B9-4324-8110-FB781FB2AAAE}" presName="Name0" presStyleCnt="0">
        <dgm:presLayoutVars>
          <dgm:chMax val="1"/>
          <dgm:dir/>
          <dgm:animLvl val="ctr"/>
          <dgm:resizeHandles val="exact"/>
        </dgm:presLayoutVars>
      </dgm:prSet>
      <dgm:spPr/>
    </dgm:pt>
    <dgm:pt modelId="{698F6F3C-42F1-48FA-9425-25042679391F}" type="pres">
      <dgm:prSet presAssocID="{170C0135-3A94-4623-AA81-735573228628}" presName="centerShape" presStyleLbl="node0" presStyleIdx="0" presStyleCnt="1"/>
      <dgm:spPr/>
    </dgm:pt>
    <dgm:pt modelId="{5E4B35E6-EA27-424E-89EC-46D0A40F2772}" type="pres">
      <dgm:prSet presAssocID="{B8E35523-DEC4-40C5-AD71-C446E3CF02A7}" presName="node" presStyleLbl="node1" presStyleIdx="0" presStyleCnt="5">
        <dgm:presLayoutVars>
          <dgm:bulletEnabled val="1"/>
        </dgm:presLayoutVars>
      </dgm:prSet>
      <dgm:spPr/>
    </dgm:pt>
    <dgm:pt modelId="{8B180F40-4EFD-493D-838A-C88D7BCC1034}" type="pres">
      <dgm:prSet presAssocID="{B8E35523-DEC4-40C5-AD71-C446E3CF02A7}" presName="dummy" presStyleCnt="0"/>
      <dgm:spPr/>
    </dgm:pt>
    <dgm:pt modelId="{98E28826-978E-4A6B-8422-B9CC30E49F37}" type="pres">
      <dgm:prSet presAssocID="{2EEF7558-FF6A-4D97-B16B-E787F09F42D0}" presName="sibTrans" presStyleLbl="sibTrans2D1" presStyleIdx="0" presStyleCnt="5"/>
      <dgm:spPr/>
    </dgm:pt>
    <dgm:pt modelId="{05239CA5-4FF6-4924-A65E-B7BC3A211351}" type="pres">
      <dgm:prSet presAssocID="{F56A0D8C-ACB3-4BE3-8562-F1F24F8BAB41}" presName="node" presStyleLbl="node1" presStyleIdx="1" presStyleCnt="5">
        <dgm:presLayoutVars>
          <dgm:bulletEnabled val="1"/>
        </dgm:presLayoutVars>
      </dgm:prSet>
      <dgm:spPr/>
    </dgm:pt>
    <dgm:pt modelId="{81D4DCA0-FC2B-4156-AC10-F026C73C2DB2}" type="pres">
      <dgm:prSet presAssocID="{F56A0D8C-ACB3-4BE3-8562-F1F24F8BAB41}" presName="dummy" presStyleCnt="0"/>
      <dgm:spPr/>
    </dgm:pt>
    <dgm:pt modelId="{D5EA4643-5B23-4200-B6DC-DE694AAA35E8}" type="pres">
      <dgm:prSet presAssocID="{09DE5DD7-FABA-47A2-AE25-95E0BD56484A}" presName="sibTrans" presStyleLbl="sibTrans2D1" presStyleIdx="1" presStyleCnt="5"/>
      <dgm:spPr/>
    </dgm:pt>
    <dgm:pt modelId="{8FAC1D8D-CE9C-45FC-86D2-26F007C6DD34}" type="pres">
      <dgm:prSet presAssocID="{2551E4CB-EB09-450C-9132-37387398D945}" presName="node" presStyleLbl="node1" presStyleIdx="2" presStyleCnt="5">
        <dgm:presLayoutVars>
          <dgm:bulletEnabled val="1"/>
        </dgm:presLayoutVars>
      </dgm:prSet>
      <dgm:spPr/>
    </dgm:pt>
    <dgm:pt modelId="{582D627C-FAD1-4F2D-897E-C08848385BAA}" type="pres">
      <dgm:prSet presAssocID="{2551E4CB-EB09-450C-9132-37387398D945}" presName="dummy" presStyleCnt="0"/>
      <dgm:spPr/>
    </dgm:pt>
    <dgm:pt modelId="{7BB1C934-CD6E-4389-AB60-D55326BC8302}" type="pres">
      <dgm:prSet presAssocID="{B47B7453-52D0-4E8E-A0EE-5E0C42B9531D}" presName="sibTrans" presStyleLbl="sibTrans2D1" presStyleIdx="2" presStyleCnt="5"/>
      <dgm:spPr/>
    </dgm:pt>
    <dgm:pt modelId="{E7209D2F-0725-48D0-B926-AE644E82394B}" type="pres">
      <dgm:prSet presAssocID="{760715BD-CF21-4CB9-9CF9-4EE96A777091}" presName="node" presStyleLbl="node1" presStyleIdx="3" presStyleCnt="5">
        <dgm:presLayoutVars>
          <dgm:bulletEnabled val="1"/>
        </dgm:presLayoutVars>
      </dgm:prSet>
      <dgm:spPr/>
    </dgm:pt>
    <dgm:pt modelId="{E88B8ECD-52D6-4CBD-B7F7-40C2A144F19F}" type="pres">
      <dgm:prSet presAssocID="{760715BD-CF21-4CB9-9CF9-4EE96A777091}" presName="dummy" presStyleCnt="0"/>
      <dgm:spPr/>
    </dgm:pt>
    <dgm:pt modelId="{DA6542AB-2A51-4969-A95A-20FB8CCA1484}" type="pres">
      <dgm:prSet presAssocID="{0EE93D6D-CB2C-4690-98C5-28CA772BABE7}" presName="sibTrans" presStyleLbl="sibTrans2D1" presStyleIdx="3" presStyleCnt="5"/>
      <dgm:spPr/>
    </dgm:pt>
    <dgm:pt modelId="{5D851138-FE51-4A19-A149-11A0DEA29AF5}" type="pres">
      <dgm:prSet presAssocID="{57FC35C8-C6CB-4C82-BE0F-B92E4ECAE64D}" presName="node" presStyleLbl="node1" presStyleIdx="4" presStyleCnt="5">
        <dgm:presLayoutVars>
          <dgm:bulletEnabled val="1"/>
        </dgm:presLayoutVars>
      </dgm:prSet>
      <dgm:spPr/>
    </dgm:pt>
    <dgm:pt modelId="{87F2D62F-9758-428E-A82A-F136F721FE64}" type="pres">
      <dgm:prSet presAssocID="{57FC35C8-C6CB-4C82-BE0F-B92E4ECAE64D}" presName="dummy" presStyleCnt="0"/>
      <dgm:spPr/>
    </dgm:pt>
    <dgm:pt modelId="{0162A7CA-7E03-4A22-95EF-970E5873DB72}" type="pres">
      <dgm:prSet presAssocID="{E3DD98F3-578A-483D-B82A-920BD328FE4E}" presName="sibTrans" presStyleLbl="sibTrans2D1" presStyleIdx="4" presStyleCnt="5"/>
      <dgm:spPr/>
    </dgm:pt>
  </dgm:ptLst>
  <dgm:cxnLst>
    <dgm:cxn modelId="{74C55B02-0509-48EA-B454-873A9FE2C841}" type="presOf" srcId="{760715BD-CF21-4CB9-9CF9-4EE96A777091}" destId="{E7209D2F-0725-48D0-B926-AE644E82394B}" srcOrd="0" destOrd="0" presId="urn:microsoft.com/office/officeart/2005/8/layout/radial6"/>
    <dgm:cxn modelId="{B410F203-BF34-4790-B774-CBB246AFFDF3}" srcId="{170C0135-3A94-4623-AA81-735573228628}" destId="{57FC35C8-C6CB-4C82-BE0F-B92E4ECAE64D}" srcOrd="4" destOrd="0" parTransId="{DCE6D27B-E846-4331-8F79-CDC1E8DDD09A}" sibTransId="{E3DD98F3-578A-483D-B82A-920BD328FE4E}"/>
    <dgm:cxn modelId="{4C144516-0D16-4DDC-964B-84B00F280B26}" srcId="{170C0135-3A94-4623-AA81-735573228628}" destId="{F56A0D8C-ACB3-4BE3-8562-F1F24F8BAB41}" srcOrd="1" destOrd="0" parTransId="{B6340166-6489-4CEA-B084-989B9ECC86FF}" sibTransId="{09DE5DD7-FABA-47A2-AE25-95E0BD56484A}"/>
    <dgm:cxn modelId="{74BF261D-E0A3-43A7-83EB-85FEEF0798DA}" srcId="{170C0135-3A94-4623-AA81-735573228628}" destId="{B8E35523-DEC4-40C5-AD71-C446E3CF02A7}" srcOrd="0" destOrd="0" parTransId="{E38275A8-6585-473D-8CD2-46E571691CE8}" sibTransId="{2EEF7558-FF6A-4D97-B16B-E787F09F42D0}"/>
    <dgm:cxn modelId="{6CDC671E-280C-428C-8CDE-020C21062DCD}" type="presOf" srcId="{B47B7453-52D0-4E8E-A0EE-5E0C42B9531D}" destId="{7BB1C934-CD6E-4389-AB60-D55326BC8302}" srcOrd="0" destOrd="0" presId="urn:microsoft.com/office/officeart/2005/8/layout/radial6"/>
    <dgm:cxn modelId="{B3242627-1817-4128-948A-586A1D28CAEC}" type="presOf" srcId="{B8E35523-DEC4-40C5-AD71-C446E3CF02A7}" destId="{5E4B35E6-EA27-424E-89EC-46D0A40F2772}" srcOrd="0" destOrd="0" presId="urn:microsoft.com/office/officeart/2005/8/layout/radial6"/>
    <dgm:cxn modelId="{8854DE2B-B2DC-403D-BBB5-9DAEAD86C05D}" type="presOf" srcId="{2551E4CB-EB09-450C-9132-37387398D945}" destId="{8FAC1D8D-CE9C-45FC-86D2-26F007C6DD34}" srcOrd="0" destOrd="0" presId="urn:microsoft.com/office/officeart/2005/8/layout/radial6"/>
    <dgm:cxn modelId="{6659EF34-3EF6-4AEC-872C-F63DB702B33C}" type="presOf" srcId="{170C0135-3A94-4623-AA81-735573228628}" destId="{698F6F3C-42F1-48FA-9425-25042679391F}" srcOrd="0" destOrd="0" presId="urn:microsoft.com/office/officeart/2005/8/layout/radial6"/>
    <dgm:cxn modelId="{12D27D35-EFB9-4862-B45A-F4ECD3DD2B5A}" type="presOf" srcId="{57FC35C8-C6CB-4C82-BE0F-B92E4ECAE64D}" destId="{5D851138-FE51-4A19-A149-11A0DEA29AF5}" srcOrd="0" destOrd="0" presId="urn:microsoft.com/office/officeart/2005/8/layout/radial6"/>
    <dgm:cxn modelId="{AC35BE37-19DB-4CD7-BE2E-6D0C18095769}" type="presOf" srcId="{2EEF7558-FF6A-4D97-B16B-E787F09F42D0}" destId="{98E28826-978E-4A6B-8422-B9CC30E49F37}" srcOrd="0" destOrd="0" presId="urn:microsoft.com/office/officeart/2005/8/layout/radial6"/>
    <dgm:cxn modelId="{422F005F-83C7-4416-9174-FDFE5451E9E4}" type="presOf" srcId="{0EE93D6D-CB2C-4690-98C5-28CA772BABE7}" destId="{DA6542AB-2A51-4969-A95A-20FB8CCA1484}" srcOrd="0" destOrd="0" presId="urn:microsoft.com/office/officeart/2005/8/layout/radial6"/>
    <dgm:cxn modelId="{8D33AA46-4C8C-41E3-9B4A-0DF6698AA5EB}" srcId="{170C0135-3A94-4623-AA81-735573228628}" destId="{760715BD-CF21-4CB9-9CF9-4EE96A777091}" srcOrd="3" destOrd="0" parTransId="{DFB76E45-F9AD-4269-9009-8D6D628F6DDF}" sibTransId="{0EE93D6D-CB2C-4690-98C5-28CA772BABE7}"/>
    <dgm:cxn modelId="{61768550-6FA2-421B-BF53-22E629655CE4}" type="presOf" srcId="{D44E9E87-B9B9-4324-8110-FB781FB2AAAE}" destId="{061D020E-2B5D-4C0D-9DFD-684837CC0BCE}" srcOrd="0" destOrd="0" presId="urn:microsoft.com/office/officeart/2005/8/layout/radial6"/>
    <dgm:cxn modelId="{6A99F783-14AF-4C4D-87CB-D1D81DA19A10}" type="presOf" srcId="{09DE5DD7-FABA-47A2-AE25-95E0BD56484A}" destId="{D5EA4643-5B23-4200-B6DC-DE694AAA35E8}" srcOrd="0" destOrd="0" presId="urn:microsoft.com/office/officeart/2005/8/layout/radial6"/>
    <dgm:cxn modelId="{05AE80A7-D309-486B-982B-46D9694B954E}" type="presOf" srcId="{F56A0D8C-ACB3-4BE3-8562-F1F24F8BAB41}" destId="{05239CA5-4FF6-4924-A65E-B7BC3A211351}" srcOrd="0" destOrd="0" presId="urn:microsoft.com/office/officeart/2005/8/layout/radial6"/>
    <dgm:cxn modelId="{22A430BA-B6E0-4052-AE0E-A81596E2528E}" srcId="{D44E9E87-B9B9-4324-8110-FB781FB2AAAE}" destId="{170C0135-3A94-4623-AA81-735573228628}" srcOrd="0" destOrd="0" parTransId="{7EDBC624-DFE3-497D-829C-08721ACED330}" sibTransId="{D38474F5-0992-4D39-B19C-1F963AEBACD2}"/>
    <dgm:cxn modelId="{51173CC8-36DE-4780-A234-53464D5D6F33}" type="presOf" srcId="{E3DD98F3-578A-483D-B82A-920BD328FE4E}" destId="{0162A7CA-7E03-4A22-95EF-970E5873DB72}" srcOrd="0" destOrd="0" presId="urn:microsoft.com/office/officeart/2005/8/layout/radial6"/>
    <dgm:cxn modelId="{1C13D7DA-244F-475B-A626-FFEF1E3983D1}" srcId="{170C0135-3A94-4623-AA81-735573228628}" destId="{2551E4CB-EB09-450C-9132-37387398D945}" srcOrd="2" destOrd="0" parTransId="{FDDC1A66-5C2F-4161-9EE0-50E6AE6B3566}" sibTransId="{B47B7453-52D0-4E8E-A0EE-5E0C42B9531D}"/>
    <dgm:cxn modelId="{2006E8EE-D69C-49C4-9C1A-63E4C2D2FE70}" type="presParOf" srcId="{061D020E-2B5D-4C0D-9DFD-684837CC0BCE}" destId="{698F6F3C-42F1-48FA-9425-25042679391F}" srcOrd="0" destOrd="0" presId="urn:microsoft.com/office/officeart/2005/8/layout/radial6"/>
    <dgm:cxn modelId="{EE444B99-244F-42E7-AA40-8FD32874A39D}" type="presParOf" srcId="{061D020E-2B5D-4C0D-9DFD-684837CC0BCE}" destId="{5E4B35E6-EA27-424E-89EC-46D0A40F2772}" srcOrd="1" destOrd="0" presId="urn:microsoft.com/office/officeart/2005/8/layout/radial6"/>
    <dgm:cxn modelId="{99419F13-53BB-4729-8707-844D77FAB6C9}" type="presParOf" srcId="{061D020E-2B5D-4C0D-9DFD-684837CC0BCE}" destId="{8B180F40-4EFD-493D-838A-C88D7BCC1034}" srcOrd="2" destOrd="0" presId="urn:microsoft.com/office/officeart/2005/8/layout/radial6"/>
    <dgm:cxn modelId="{72F9C11E-349E-41A4-8872-970B174ACBCC}" type="presParOf" srcId="{061D020E-2B5D-4C0D-9DFD-684837CC0BCE}" destId="{98E28826-978E-4A6B-8422-B9CC30E49F37}" srcOrd="3" destOrd="0" presId="urn:microsoft.com/office/officeart/2005/8/layout/radial6"/>
    <dgm:cxn modelId="{2657FC07-57A4-4B10-A4A6-067879557ABC}" type="presParOf" srcId="{061D020E-2B5D-4C0D-9DFD-684837CC0BCE}" destId="{05239CA5-4FF6-4924-A65E-B7BC3A211351}" srcOrd="4" destOrd="0" presId="urn:microsoft.com/office/officeart/2005/8/layout/radial6"/>
    <dgm:cxn modelId="{96F2B2EF-DB80-4A99-AF89-DE9010E57851}" type="presParOf" srcId="{061D020E-2B5D-4C0D-9DFD-684837CC0BCE}" destId="{81D4DCA0-FC2B-4156-AC10-F026C73C2DB2}" srcOrd="5" destOrd="0" presId="urn:microsoft.com/office/officeart/2005/8/layout/radial6"/>
    <dgm:cxn modelId="{50CDA105-B2E6-4639-BAE9-930F973C57D2}" type="presParOf" srcId="{061D020E-2B5D-4C0D-9DFD-684837CC0BCE}" destId="{D5EA4643-5B23-4200-B6DC-DE694AAA35E8}" srcOrd="6" destOrd="0" presId="urn:microsoft.com/office/officeart/2005/8/layout/radial6"/>
    <dgm:cxn modelId="{C371A4E7-D97D-4C5F-A2DA-7F6E5149F6DF}" type="presParOf" srcId="{061D020E-2B5D-4C0D-9DFD-684837CC0BCE}" destId="{8FAC1D8D-CE9C-45FC-86D2-26F007C6DD34}" srcOrd="7" destOrd="0" presId="urn:microsoft.com/office/officeart/2005/8/layout/radial6"/>
    <dgm:cxn modelId="{B5A8D312-8F6F-4318-93AB-0CB2020E478A}" type="presParOf" srcId="{061D020E-2B5D-4C0D-9DFD-684837CC0BCE}" destId="{582D627C-FAD1-4F2D-897E-C08848385BAA}" srcOrd="8" destOrd="0" presId="urn:microsoft.com/office/officeart/2005/8/layout/radial6"/>
    <dgm:cxn modelId="{7E8E1789-B60B-4405-8CD8-D17C409DA86A}" type="presParOf" srcId="{061D020E-2B5D-4C0D-9DFD-684837CC0BCE}" destId="{7BB1C934-CD6E-4389-AB60-D55326BC8302}" srcOrd="9" destOrd="0" presId="urn:microsoft.com/office/officeart/2005/8/layout/radial6"/>
    <dgm:cxn modelId="{6A3F6053-C599-48CF-966A-DF84A0C8F805}" type="presParOf" srcId="{061D020E-2B5D-4C0D-9DFD-684837CC0BCE}" destId="{E7209D2F-0725-48D0-B926-AE644E82394B}" srcOrd="10" destOrd="0" presId="urn:microsoft.com/office/officeart/2005/8/layout/radial6"/>
    <dgm:cxn modelId="{22FECDED-CF1F-421D-9BCF-45BC5489895F}" type="presParOf" srcId="{061D020E-2B5D-4C0D-9DFD-684837CC0BCE}" destId="{E88B8ECD-52D6-4CBD-B7F7-40C2A144F19F}" srcOrd="11" destOrd="0" presId="urn:microsoft.com/office/officeart/2005/8/layout/radial6"/>
    <dgm:cxn modelId="{CE8AF61C-BCE9-43BF-96B8-A10A298ACE67}" type="presParOf" srcId="{061D020E-2B5D-4C0D-9DFD-684837CC0BCE}" destId="{DA6542AB-2A51-4969-A95A-20FB8CCA1484}" srcOrd="12" destOrd="0" presId="urn:microsoft.com/office/officeart/2005/8/layout/radial6"/>
    <dgm:cxn modelId="{A0E89A57-7782-4D03-A9CB-2788C16E7736}" type="presParOf" srcId="{061D020E-2B5D-4C0D-9DFD-684837CC0BCE}" destId="{5D851138-FE51-4A19-A149-11A0DEA29AF5}" srcOrd="13" destOrd="0" presId="urn:microsoft.com/office/officeart/2005/8/layout/radial6"/>
    <dgm:cxn modelId="{AD4ADAE1-D633-4009-8B9D-2CEF29E3F76C}" type="presParOf" srcId="{061D020E-2B5D-4C0D-9DFD-684837CC0BCE}" destId="{87F2D62F-9758-428E-A82A-F136F721FE64}" srcOrd="14" destOrd="0" presId="urn:microsoft.com/office/officeart/2005/8/layout/radial6"/>
    <dgm:cxn modelId="{6143C6D3-B1F0-4A53-B4E2-F06938629FAC}" type="presParOf" srcId="{061D020E-2B5D-4C0D-9DFD-684837CC0BCE}" destId="{0162A7CA-7E03-4A22-95EF-970E5873DB72}"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2C6EEA-EE4E-3248-8F42-FBD302982A1A}"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62725FD5-23B7-6245-9574-37AB931C163D}">
      <dgm:prSet phldrT="[Text]" custT="1"/>
      <dgm:spPr>
        <a:solidFill>
          <a:schemeClr val="tx1">
            <a:lumMod val="10000"/>
            <a:lumOff val="90000"/>
            <a:alpha val="60000"/>
          </a:schemeClr>
        </a:solidFill>
        <a:ln>
          <a:solidFill>
            <a:schemeClr val="tx1"/>
          </a:solidFill>
        </a:ln>
      </dgm:spPr>
      <dgm:t>
        <a:bodyPr/>
        <a:lstStyle/>
        <a:p>
          <a:r>
            <a:rPr lang="en-US" sz="1800" b="1" dirty="0">
              <a:solidFill>
                <a:schemeClr val="tx1"/>
              </a:solidFill>
              <a:latin typeface="Arima Madurai Bold" pitchFamily="2" charset="77"/>
              <a:cs typeface="Arima Madurai Bold" pitchFamily="2" charset="77"/>
            </a:rPr>
            <a:t>Severe malnutrition (undernutrition) [NC-4.1] </a:t>
          </a:r>
          <a:r>
            <a:rPr lang="en-US" sz="1800" b="0" dirty="0">
              <a:solidFill>
                <a:schemeClr val="tx1"/>
              </a:solidFill>
              <a:latin typeface="Arima Madurai" pitchFamily="2" charset="77"/>
              <a:cs typeface="Arima Madurai" pitchFamily="2" charset="77"/>
            </a:rPr>
            <a:t>related to pathological of physiological causes that result in increased energy requirements as evidenced by severe muscle wasting and fat loss of temporal, clavicle, shoulder, and of the upper arm regions/reports of PO intake meeting &lt; 75% of estimated energy requirements for  </a:t>
          </a:r>
          <a:r>
            <a:rPr lang="en-US" sz="1800" b="0" i="0" dirty="0">
              <a:solidFill>
                <a:schemeClr val="tx1"/>
              </a:solidFill>
              <a:latin typeface="Arima Madurai" pitchFamily="2" charset="77"/>
              <a:cs typeface="Arima Madurai" pitchFamily="2" charset="77"/>
            </a:rPr>
            <a:t>≤ </a:t>
          </a:r>
          <a:r>
            <a:rPr lang="en-US" sz="1800" b="0" dirty="0">
              <a:solidFill>
                <a:schemeClr val="tx1"/>
              </a:solidFill>
              <a:latin typeface="Arima Madurai" pitchFamily="2" charset="77"/>
              <a:cs typeface="Arima Madurai" pitchFamily="2" charset="77"/>
            </a:rPr>
            <a:t>1 month. </a:t>
          </a:r>
        </a:p>
      </dgm:t>
    </dgm:pt>
    <dgm:pt modelId="{EDF83291-9AC0-BC44-B2CE-722EF3B0D238}" type="parTrans" cxnId="{F2930B5E-E40B-544B-903E-4685753C4AB3}">
      <dgm:prSet/>
      <dgm:spPr/>
      <dgm:t>
        <a:bodyPr/>
        <a:lstStyle/>
        <a:p>
          <a:endParaRPr lang="en-US"/>
        </a:p>
      </dgm:t>
    </dgm:pt>
    <dgm:pt modelId="{78CF8F15-15AD-9C43-BA34-F9D3B41A1DF9}" type="sibTrans" cxnId="{F2930B5E-E40B-544B-903E-4685753C4AB3}">
      <dgm:prSet/>
      <dgm:spPr/>
      <dgm:t>
        <a:bodyPr/>
        <a:lstStyle/>
        <a:p>
          <a:endParaRPr lang="en-US"/>
        </a:p>
      </dgm:t>
    </dgm:pt>
    <dgm:pt modelId="{38F83E28-E4E0-4048-BBB7-8CBC45FD360A}">
      <dgm:prSet phldrT="[Text]" custT="1"/>
      <dgm:spPr>
        <a:solidFill>
          <a:schemeClr val="tx1">
            <a:lumMod val="10000"/>
            <a:lumOff val="90000"/>
            <a:alpha val="60000"/>
          </a:schemeClr>
        </a:solidFill>
        <a:ln>
          <a:solidFill>
            <a:schemeClr val="tx1"/>
          </a:solidFill>
        </a:ln>
      </dgm:spPr>
      <dgm:t>
        <a:bodyPr/>
        <a:lstStyle/>
        <a:p>
          <a:r>
            <a:rPr lang="en-US" sz="1800" b="1" dirty="0">
              <a:solidFill>
                <a:schemeClr val="tx1"/>
              </a:solidFill>
              <a:latin typeface="Arima Madurai Bold" pitchFamily="2" charset="77"/>
              <a:cs typeface="Arima Madurai Bold" pitchFamily="2" charset="77"/>
            </a:rPr>
            <a:t>Inadequate energy intake [NI-2.1] </a:t>
          </a:r>
          <a:r>
            <a:rPr lang="en-US" sz="1800" dirty="0">
              <a:solidFill>
                <a:schemeClr val="tx1"/>
              </a:solidFill>
              <a:latin typeface="Arima Madurai" pitchFamily="2" charset="77"/>
              <a:cs typeface="Arima Madurai" pitchFamily="2" charset="77"/>
            </a:rPr>
            <a:t>related to lack of access to food or artificial nutrition as evidenced by intake not meeting estimated energy requirements. </a:t>
          </a:r>
        </a:p>
      </dgm:t>
    </dgm:pt>
    <dgm:pt modelId="{F7F8516E-DCE0-8F46-A625-B3C1DE958B4F}" type="parTrans" cxnId="{50301FF8-C73C-B54F-BDBA-DBD43CE84C76}">
      <dgm:prSet/>
      <dgm:spPr/>
      <dgm:t>
        <a:bodyPr/>
        <a:lstStyle/>
        <a:p>
          <a:endParaRPr lang="en-US"/>
        </a:p>
      </dgm:t>
    </dgm:pt>
    <dgm:pt modelId="{A841A618-B023-3B4E-BCE2-445F0DD79882}" type="sibTrans" cxnId="{50301FF8-C73C-B54F-BDBA-DBD43CE84C76}">
      <dgm:prSet/>
      <dgm:spPr/>
      <dgm:t>
        <a:bodyPr/>
        <a:lstStyle/>
        <a:p>
          <a:endParaRPr lang="en-US"/>
        </a:p>
      </dgm:t>
    </dgm:pt>
    <dgm:pt modelId="{4F92E833-2809-D743-9B7F-5DA3E007CCDC}" type="pres">
      <dgm:prSet presAssocID="{9C2C6EEA-EE4E-3248-8F42-FBD302982A1A}" presName="linearFlow" presStyleCnt="0">
        <dgm:presLayoutVars>
          <dgm:dir/>
          <dgm:resizeHandles val="exact"/>
        </dgm:presLayoutVars>
      </dgm:prSet>
      <dgm:spPr/>
    </dgm:pt>
    <dgm:pt modelId="{B54D0757-51C1-5045-8FD4-E5083BC9A172}" type="pres">
      <dgm:prSet presAssocID="{62725FD5-23B7-6245-9574-37AB931C163D}" presName="composite" presStyleCnt="0"/>
      <dgm:spPr/>
    </dgm:pt>
    <dgm:pt modelId="{E72BFFF2-C97B-184F-A25C-54D9E6A2BD25}" type="pres">
      <dgm:prSet presAssocID="{62725FD5-23B7-6245-9574-37AB931C163D}" presName="imgShp" presStyleLbl="fgImgPlace1" presStyleIdx="0" presStyleCnt="2" custLinFactNeighborX="-12072" custLinFactNeighborY="1006"/>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Badge 1 with solid fill"/>
        </a:ext>
      </dgm:extLst>
    </dgm:pt>
    <dgm:pt modelId="{0EBB0105-D203-FF49-84E2-4C76A3643A41}" type="pres">
      <dgm:prSet presAssocID="{62725FD5-23B7-6245-9574-37AB931C163D}" presName="txShp" presStyleLbl="node1" presStyleIdx="0" presStyleCnt="2">
        <dgm:presLayoutVars>
          <dgm:bulletEnabled val="1"/>
        </dgm:presLayoutVars>
      </dgm:prSet>
      <dgm:spPr/>
    </dgm:pt>
    <dgm:pt modelId="{1C37F1A2-ECE0-EB4C-BA62-B0220269AE5A}" type="pres">
      <dgm:prSet presAssocID="{78CF8F15-15AD-9C43-BA34-F9D3B41A1DF9}" presName="spacing" presStyleCnt="0"/>
      <dgm:spPr/>
    </dgm:pt>
    <dgm:pt modelId="{C222A827-5872-F24C-8E64-C44BB26EB650}" type="pres">
      <dgm:prSet presAssocID="{38F83E28-E4E0-4048-BBB7-8CBC45FD360A}" presName="composite" presStyleCnt="0"/>
      <dgm:spPr/>
    </dgm:pt>
    <dgm:pt modelId="{B5F6AA50-B767-9E42-9274-E8D2FAF02CBD}" type="pres">
      <dgm:prSet presAssocID="{38F83E28-E4E0-4048-BBB7-8CBC45FD360A}" presName="imgShp" presStyleLbl="fgImgPlace1" presStyleIdx="1" presStyleCnt="2" custLinFactNeighborX="-15090" custLinFactNeighborY="1008"/>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solidFill>
            <a:schemeClr val="tx1"/>
          </a:solidFill>
        </a:ln>
      </dgm:spPr>
      <dgm:extLst>
        <a:ext uri="{E40237B7-FDA0-4F09-8148-C483321AD2D9}">
          <dgm14:cNvPr xmlns:dgm14="http://schemas.microsoft.com/office/drawing/2010/diagram" id="0" name="" descr="Badge with solid fill"/>
        </a:ext>
      </dgm:extLst>
    </dgm:pt>
    <dgm:pt modelId="{414A6F8E-CA56-CC45-94B3-B6C192BEDEE2}" type="pres">
      <dgm:prSet presAssocID="{38F83E28-E4E0-4048-BBB7-8CBC45FD360A}" presName="txShp" presStyleLbl="node1" presStyleIdx="1" presStyleCnt="2">
        <dgm:presLayoutVars>
          <dgm:bulletEnabled val="1"/>
        </dgm:presLayoutVars>
      </dgm:prSet>
      <dgm:spPr/>
    </dgm:pt>
  </dgm:ptLst>
  <dgm:cxnLst>
    <dgm:cxn modelId="{7FF7CD40-E2FB-0749-B80A-5F4FCF91CCF0}" type="presOf" srcId="{38F83E28-E4E0-4048-BBB7-8CBC45FD360A}" destId="{414A6F8E-CA56-CC45-94B3-B6C192BEDEE2}" srcOrd="0" destOrd="0" presId="urn:microsoft.com/office/officeart/2005/8/layout/vList3"/>
    <dgm:cxn modelId="{F2930B5E-E40B-544B-903E-4685753C4AB3}" srcId="{9C2C6EEA-EE4E-3248-8F42-FBD302982A1A}" destId="{62725FD5-23B7-6245-9574-37AB931C163D}" srcOrd="0" destOrd="0" parTransId="{EDF83291-9AC0-BC44-B2CE-722EF3B0D238}" sibTransId="{78CF8F15-15AD-9C43-BA34-F9D3B41A1DF9}"/>
    <dgm:cxn modelId="{7379DC63-7DA1-8D4B-9A79-6382A3BA5F84}" type="presOf" srcId="{62725FD5-23B7-6245-9574-37AB931C163D}" destId="{0EBB0105-D203-FF49-84E2-4C76A3643A41}" srcOrd="0" destOrd="0" presId="urn:microsoft.com/office/officeart/2005/8/layout/vList3"/>
    <dgm:cxn modelId="{B122DBDD-0968-994C-B2A2-857BE4DD2B1E}" type="presOf" srcId="{9C2C6EEA-EE4E-3248-8F42-FBD302982A1A}" destId="{4F92E833-2809-D743-9B7F-5DA3E007CCDC}" srcOrd="0" destOrd="0" presId="urn:microsoft.com/office/officeart/2005/8/layout/vList3"/>
    <dgm:cxn modelId="{50301FF8-C73C-B54F-BDBA-DBD43CE84C76}" srcId="{9C2C6EEA-EE4E-3248-8F42-FBD302982A1A}" destId="{38F83E28-E4E0-4048-BBB7-8CBC45FD360A}" srcOrd="1" destOrd="0" parTransId="{F7F8516E-DCE0-8F46-A625-B3C1DE958B4F}" sibTransId="{A841A618-B023-3B4E-BCE2-445F0DD79882}"/>
    <dgm:cxn modelId="{819B5BDC-7840-C745-89DB-94C9E81BED97}" type="presParOf" srcId="{4F92E833-2809-D743-9B7F-5DA3E007CCDC}" destId="{B54D0757-51C1-5045-8FD4-E5083BC9A172}" srcOrd="0" destOrd="0" presId="urn:microsoft.com/office/officeart/2005/8/layout/vList3"/>
    <dgm:cxn modelId="{32292E11-4E84-F241-B474-3EB50AB41AAA}" type="presParOf" srcId="{B54D0757-51C1-5045-8FD4-E5083BC9A172}" destId="{E72BFFF2-C97B-184F-A25C-54D9E6A2BD25}" srcOrd="0" destOrd="0" presId="urn:microsoft.com/office/officeart/2005/8/layout/vList3"/>
    <dgm:cxn modelId="{8FD1C519-0C6B-9544-AF21-BFD0244B3F17}" type="presParOf" srcId="{B54D0757-51C1-5045-8FD4-E5083BC9A172}" destId="{0EBB0105-D203-FF49-84E2-4C76A3643A41}" srcOrd="1" destOrd="0" presId="urn:microsoft.com/office/officeart/2005/8/layout/vList3"/>
    <dgm:cxn modelId="{5CD9EDBA-0555-444E-88C6-806C6A136F07}" type="presParOf" srcId="{4F92E833-2809-D743-9B7F-5DA3E007CCDC}" destId="{1C37F1A2-ECE0-EB4C-BA62-B0220269AE5A}" srcOrd="1" destOrd="0" presId="urn:microsoft.com/office/officeart/2005/8/layout/vList3"/>
    <dgm:cxn modelId="{41178E3F-BAA6-2245-9AAC-050A801F46A8}" type="presParOf" srcId="{4F92E833-2809-D743-9B7F-5DA3E007CCDC}" destId="{C222A827-5872-F24C-8E64-C44BB26EB650}" srcOrd="2" destOrd="0" presId="urn:microsoft.com/office/officeart/2005/8/layout/vList3"/>
    <dgm:cxn modelId="{9E013F61-522E-D044-8261-983162F0681C}" type="presParOf" srcId="{C222A827-5872-F24C-8E64-C44BB26EB650}" destId="{B5F6AA50-B767-9E42-9274-E8D2FAF02CBD}" srcOrd="0" destOrd="0" presId="urn:microsoft.com/office/officeart/2005/8/layout/vList3"/>
    <dgm:cxn modelId="{504C7EDB-1CBE-6742-AA0D-2EEE74CF8F45}" type="presParOf" srcId="{C222A827-5872-F24C-8E64-C44BB26EB650}" destId="{414A6F8E-CA56-CC45-94B3-B6C192BEDEE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1EF106-21CD-F944-A13B-27BB9275B78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BD66BA37-2FEF-4E4D-8D7A-D400B2C23C16}">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Coordinated, multidisciplinary approach </a:t>
          </a:r>
        </a:p>
      </dgm:t>
    </dgm:pt>
    <dgm:pt modelId="{32DF6FCA-629B-054D-8D74-3F647BA5CA6F}" type="parTrans" cxnId="{C59803EA-2102-DA41-83F9-99047C7CF2B2}">
      <dgm:prSet/>
      <dgm:spPr/>
      <dgm:t>
        <a:bodyPr/>
        <a:lstStyle/>
        <a:p>
          <a:endParaRPr lang="en-US"/>
        </a:p>
      </dgm:t>
    </dgm:pt>
    <dgm:pt modelId="{A8B3CC0C-A544-5242-9D67-A201604D53E8}" type="sibTrans" cxnId="{C59803EA-2102-DA41-83F9-99047C7CF2B2}">
      <dgm:prSet/>
      <dgm:spPr/>
      <dgm:t>
        <a:bodyPr/>
        <a:lstStyle/>
        <a:p>
          <a:endParaRPr lang="en-US"/>
        </a:p>
      </dgm:t>
    </dgm:pt>
    <dgm:pt modelId="{3E249592-8259-9E40-9C7F-16A07FED6EF8}">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Addressing underlying contributors</a:t>
          </a:r>
        </a:p>
      </dgm:t>
    </dgm:pt>
    <dgm:pt modelId="{0EEACC76-729F-5D45-A602-58628B05A10F}" type="parTrans" cxnId="{22EC6EEA-54B4-6940-8EEA-E00B8D6EDE58}">
      <dgm:prSet/>
      <dgm:spPr/>
      <dgm:t>
        <a:bodyPr/>
        <a:lstStyle/>
        <a:p>
          <a:endParaRPr lang="en-US"/>
        </a:p>
      </dgm:t>
    </dgm:pt>
    <dgm:pt modelId="{81FC5FA1-AA8F-B342-B193-1C805A77B0E3}" type="sibTrans" cxnId="{22EC6EEA-54B4-6940-8EEA-E00B8D6EDE58}">
      <dgm:prSet/>
      <dgm:spPr/>
      <dgm:t>
        <a:bodyPr/>
        <a:lstStyle/>
        <a:p>
          <a:endParaRPr lang="en-US"/>
        </a:p>
      </dgm:t>
    </dgm:pt>
    <dgm:pt modelId="{9E93A74B-400C-6741-9055-37B584799331}">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Food fortification, nutrient dense foods</a:t>
          </a:r>
        </a:p>
      </dgm:t>
    </dgm:pt>
    <dgm:pt modelId="{A5A58C5C-68B8-634D-B3D6-A4DDC8E2A857}" type="parTrans" cxnId="{01BE4CC0-05A3-044A-8A85-FD7483AD45A3}">
      <dgm:prSet/>
      <dgm:spPr/>
      <dgm:t>
        <a:bodyPr/>
        <a:lstStyle/>
        <a:p>
          <a:endParaRPr lang="en-US"/>
        </a:p>
      </dgm:t>
    </dgm:pt>
    <dgm:pt modelId="{BDB3194E-B143-DE42-85C2-A9EB779B3E53}" type="sibTrans" cxnId="{01BE4CC0-05A3-044A-8A85-FD7483AD45A3}">
      <dgm:prSet/>
      <dgm:spPr/>
      <dgm:t>
        <a:bodyPr/>
        <a:lstStyle/>
        <a:p>
          <a:endParaRPr lang="en-US"/>
        </a:p>
      </dgm:t>
    </dgm:pt>
    <dgm:pt modelId="{4ADD2D02-C22C-844E-944B-701ECE111D9D}" type="pres">
      <dgm:prSet presAssocID="{A51EF106-21CD-F944-A13B-27BB9275B787}" presName="linear" presStyleCnt="0">
        <dgm:presLayoutVars>
          <dgm:dir/>
          <dgm:animLvl val="lvl"/>
          <dgm:resizeHandles val="exact"/>
        </dgm:presLayoutVars>
      </dgm:prSet>
      <dgm:spPr/>
    </dgm:pt>
    <dgm:pt modelId="{14535D53-0031-0846-8671-F0E7EEB64200}" type="pres">
      <dgm:prSet presAssocID="{BD66BA37-2FEF-4E4D-8D7A-D400B2C23C16}" presName="parentLin" presStyleCnt="0"/>
      <dgm:spPr/>
    </dgm:pt>
    <dgm:pt modelId="{85F129F5-CBC5-DC4D-8186-E2BC7EBFBA55}" type="pres">
      <dgm:prSet presAssocID="{BD66BA37-2FEF-4E4D-8D7A-D400B2C23C16}" presName="parentLeftMargin" presStyleLbl="node1" presStyleIdx="0" presStyleCnt="3"/>
      <dgm:spPr/>
    </dgm:pt>
    <dgm:pt modelId="{496636BF-82BD-B74D-9810-76804042BF0E}" type="pres">
      <dgm:prSet presAssocID="{BD66BA37-2FEF-4E4D-8D7A-D400B2C23C16}" presName="parentText" presStyleLbl="node1" presStyleIdx="0" presStyleCnt="3">
        <dgm:presLayoutVars>
          <dgm:chMax val="0"/>
          <dgm:bulletEnabled val="1"/>
        </dgm:presLayoutVars>
      </dgm:prSet>
      <dgm:spPr/>
    </dgm:pt>
    <dgm:pt modelId="{CB83E3F2-1241-5340-ADB0-B238BE2298D1}" type="pres">
      <dgm:prSet presAssocID="{BD66BA37-2FEF-4E4D-8D7A-D400B2C23C16}" presName="negativeSpace" presStyleCnt="0"/>
      <dgm:spPr/>
    </dgm:pt>
    <dgm:pt modelId="{9DBF7995-6B83-0D42-BFFF-A9D5C7E386F0}" type="pres">
      <dgm:prSet presAssocID="{BD66BA37-2FEF-4E4D-8D7A-D400B2C23C16}" presName="childText" presStyleLbl="conFgAcc1" presStyleIdx="0" presStyleCnt="3">
        <dgm:presLayoutVars>
          <dgm:bulletEnabled val="1"/>
        </dgm:presLayoutVars>
      </dgm:prSet>
      <dgm:spPr>
        <a:solidFill>
          <a:srgbClr val="92D050">
            <a:alpha val="90000"/>
          </a:srgbClr>
        </a:solidFill>
        <a:ln>
          <a:solidFill>
            <a:schemeClr val="tx1"/>
          </a:solidFill>
        </a:ln>
      </dgm:spPr>
    </dgm:pt>
    <dgm:pt modelId="{DE207FCE-F5C6-4248-BCF2-D53A45E21B32}" type="pres">
      <dgm:prSet presAssocID="{A8B3CC0C-A544-5242-9D67-A201604D53E8}" presName="spaceBetweenRectangles" presStyleCnt="0"/>
      <dgm:spPr/>
    </dgm:pt>
    <dgm:pt modelId="{BE039D6C-29F6-2242-8616-87EC1927B409}" type="pres">
      <dgm:prSet presAssocID="{3E249592-8259-9E40-9C7F-16A07FED6EF8}" presName="parentLin" presStyleCnt="0"/>
      <dgm:spPr/>
    </dgm:pt>
    <dgm:pt modelId="{0C540965-A534-224C-B243-DD6C52C8F976}" type="pres">
      <dgm:prSet presAssocID="{3E249592-8259-9E40-9C7F-16A07FED6EF8}" presName="parentLeftMargin" presStyleLbl="node1" presStyleIdx="0" presStyleCnt="3"/>
      <dgm:spPr/>
    </dgm:pt>
    <dgm:pt modelId="{86860E6A-1FCB-B443-AAF4-659C14E206B2}" type="pres">
      <dgm:prSet presAssocID="{3E249592-8259-9E40-9C7F-16A07FED6EF8}" presName="parentText" presStyleLbl="node1" presStyleIdx="1" presStyleCnt="3">
        <dgm:presLayoutVars>
          <dgm:chMax val="0"/>
          <dgm:bulletEnabled val="1"/>
        </dgm:presLayoutVars>
      </dgm:prSet>
      <dgm:spPr/>
    </dgm:pt>
    <dgm:pt modelId="{909ED4A9-7360-0E43-B2AA-080C8A61E43D}" type="pres">
      <dgm:prSet presAssocID="{3E249592-8259-9E40-9C7F-16A07FED6EF8}" presName="negativeSpace" presStyleCnt="0"/>
      <dgm:spPr/>
    </dgm:pt>
    <dgm:pt modelId="{19595D4C-0357-8946-A7CA-C621ACA1280E}" type="pres">
      <dgm:prSet presAssocID="{3E249592-8259-9E40-9C7F-16A07FED6EF8}" presName="childText" presStyleLbl="conFgAcc1" presStyleIdx="1" presStyleCnt="3" custLinFactNeighborX="1426" custLinFactNeighborY="32526">
        <dgm:presLayoutVars>
          <dgm:bulletEnabled val="1"/>
        </dgm:presLayoutVars>
      </dgm:prSet>
      <dgm:spPr>
        <a:solidFill>
          <a:srgbClr val="92D050">
            <a:alpha val="90000"/>
          </a:srgbClr>
        </a:solidFill>
        <a:ln>
          <a:solidFill>
            <a:schemeClr val="tx1"/>
          </a:solidFill>
        </a:ln>
      </dgm:spPr>
    </dgm:pt>
    <dgm:pt modelId="{656990F7-546C-E849-A2EB-BC69D648BB90}" type="pres">
      <dgm:prSet presAssocID="{81FC5FA1-AA8F-B342-B193-1C805A77B0E3}" presName="spaceBetweenRectangles" presStyleCnt="0"/>
      <dgm:spPr/>
    </dgm:pt>
    <dgm:pt modelId="{225705B0-B52A-E747-9D39-65499DE283D6}" type="pres">
      <dgm:prSet presAssocID="{9E93A74B-400C-6741-9055-37B584799331}" presName="parentLin" presStyleCnt="0"/>
      <dgm:spPr/>
    </dgm:pt>
    <dgm:pt modelId="{FCC60BCB-4A6D-974E-A1EB-EA4DAFBB58C4}" type="pres">
      <dgm:prSet presAssocID="{9E93A74B-400C-6741-9055-37B584799331}" presName="parentLeftMargin" presStyleLbl="node1" presStyleIdx="1" presStyleCnt="3"/>
      <dgm:spPr/>
    </dgm:pt>
    <dgm:pt modelId="{796456ED-2614-534B-A174-DD5278C27F76}" type="pres">
      <dgm:prSet presAssocID="{9E93A74B-400C-6741-9055-37B584799331}" presName="parentText" presStyleLbl="node1" presStyleIdx="2" presStyleCnt="3">
        <dgm:presLayoutVars>
          <dgm:chMax val="0"/>
          <dgm:bulletEnabled val="1"/>
        </dgm:presLayoutVars>
      </dgm:prSet>
      <dgm:spPr/>
    </dgm:pt>
    <dgm:pt modelId="{453601C9-2BF9-B549-8776-DE470525588F}" type="pres">
      <dgm:prSet presAssocID="{9E93A74B-400C-6741-9055-37B584799331}" presName="negativeSpace" presStyleCnt="0"/>
      <dgm:spPr/>
    </dgm:pt>
    <dgm:pt modelId="{5C0217E2-DA38-F746-B9D8-2591D8A26DDE}" type="pres">
      <dgm:prSet presAssocID="{9E93A74B-400C-6741-9055-37B584799331}" presName="childText" presStyleLbl="conFgAcc1" presStyleIdx="2" presStyleCnt="3">
        <dgm:presLayoutVars>
          <dgm:bulletEnabled val="1"/>
        </dgm:presLayoutVars>
      </dgm:prSet>
      <dgm:spPr>
        <a:solidFill>
          <a:srgbClr val="92D050">
            <a:alpha val="90000"/>
          </a:srgbClr>
        </a:solidFill>
        <a:ln>
          <a:solidFill>
            <a:schemeClr val="tx1"/>
          </a:solidFill>
        </a:ln>
      </dgm:spPr>
    </dgm:pt>
  </dgm:ptLst>
  <dgm:cxnLst>
    <dgm:cxn modelId="{F56CED28-F04D-C84D-840B-15E8DB42E550}" type="presOf" srcId="{3E249592-8259-9E40-9C7F-16A07FED6EF8}" destId="{0C540965-A534-224C-B243-DD6C52C8F976}" srcOrd="0" destOrd="0" presId="urn:microsoft.com/office/officeart/2005/8/layout/list1"/>
    <dgm:cxn modelId="{09792F3E-4B50-8F4C-8AFC-9A280428921A}" type="presOf" srcId="{BD66BA37-2FEF-4E4D-8D7A-D400B2C23C16}" destId="{496636BF-82BD-B74D-9810-76804042BF0E}" srcOrd="1" destOrd="0" presId="urn:microsoft.com/office/officeart/2005/8/layout/list1"/>
    <dgm:cxn modelId="{52840C4F-66DE-E54B-924F-3FDBF60AE9EE}" type="presOf" srcId="{3E249592-8259-9E40-9C7F-16A07FED6EF8}" destId="{86860E6A-1FCB-B443-AAF4-659C14E206B2}" srcOrd="1" destOrd="0" presId="urn:microsoft.com/office/officeart/2005/8/layout/list1"/>
    <dgm:cxn modelId="{A3129973-9F09-3246-9C9B-08F6DF949C33}" type="presOf" srcId="{A51EF106-21CD-F944-A13B-27BB9275B787}" destId="{4ADD2D02-C22C-844E-944B-701ECE111D9D}" srcOrd="0" destOrd="0" presId="urn:microsoft.com/office/officeart/2005/8/layout/list1"/>
    <dgm:cxn modelId="{64AA4EA6-7CC2-334F-A87A-C10B5688485D}" type="presOf" srcId="{BD66BA37-2FEF-4E4D-8D7A-D400B2C23C16}" destId="{85F129F5-CBC5-DC4D-8186-E2BC7EBFBA55}" srcOrd="0" destOrd="0" presId="urn:microsoft.com/office/officeart/2005/8/layout/list1"/>
    <dgm:cxn modelId="{01BE4CC0-05A3-044A-8A85-FD7483AD45A3}" srcId="{A51EF106-21CD-F944-A13B-27BB9275B787}" destId="{9E93A74B-400C-6741-9055-37B584799331}" srcOrd="2" destOrd="0" parTransId="{A5A58C5C-68B8-634D-B3D6-A4DDC8E2A857}" sibTransId="{BDB3194E-B143-DE42-85C2-A9EB779B3E53}"/>
    <dgm:cxn modelId="{FF7EEFD2-8E22-0747-90F4-D49AA64B0177}" type="presOf" srcId="{9E93A74B-400C-6741-9055-37B584799331}" destId="{796456ED-2614-534B-A174-DD5278C27F76}" srcOrd="1" destOrd="0" presId="urn:microsoft.com/office/officeart/2005/8/layout/list1"/>
    <dgm:cxn modelId="{EE3027E3-62C4-1B4C-B55B-B072A7B8BBE9}" type="presOf" srcId="{9E93A74B-400C-6741-9055-37B584799331}" destId="{FCC60BCB-4A6D-974E-A1EB-EA4DAFBB58C4}" srcOrd="0" destOrd="0" presId="urn:microsoft.com/office/officeart/2005/8/layout/list1"/>
    <dgm:cxn modelId="{C59803EA-2102-DA41-83F9-99047C7CF2B2}" srcId="{A51EF106-21CD-F944-A13B-27BB9275B787}" destId="{BD66BA37-2FEF-4E4D-8D7A-D400B2C23C16}" srcOrd="0" destOrd="0" parTransId="{32DF6FCA-629B-054D-8D74-3F647BA5CA6F}" sibTransId="{A8B3CC0C-A544-5242-9D67-A201604D53E8}"/>
    <dgm:cxn modelId="{22EC6EEA-54B4-6940-8EEA-E00B8D6EDE58}" srcId="{A51EF106-21CD-F944-A13B-27BB9275B787}" destId="{3E249592-8259-9E40-9C7F-16A07FED6EF8}" srcOrd="1" destOrd="0" parTransId="{0EEACC76-729F-5D45-A602-58628B05A10F}" sibTransId="{81FC5FA1-AA8F-B342-B193-1C805A77B0E3}"/>
    <dgm:cxn modelId="{2003F311-419D-3246-A46B-863E526436B8}" type="presParOf" srcId="{4ADD2D02-C22C-844E-944B-701ECE111D9D}" destId="{14535D53-0031-0846-8671-F0E7EEB64200}" srcOrd="0" destOrd="0" presId="urn:microsoft.com/office/officeart/2005/8/layout/list1"/>
    <dgm:cxn modelId="{67951334-E021-A044-9BDE-16ABF9797529}" type="presParOf" srcId="{14535D53-0031-0846-8671-F0E7EEB64200}" destId="{85F129F5-CBC5-DC4D-8186-E2BC7EBFBA55}" srcOrd="0" destOrd="0" presId="urn:microsoft.com/office/officeart/2005/8/layout/list1"/>
    <dgm:cxn modelId="{491763C9-FE7F-9440-8600-524302E8AB0E}" type="presParOf" srcId="{14535D53-0031-0846-8671-F0E7EEB64200}" destId="{496636BF-82BD-B74D-9810-76804042BF0E}" srcOrd="1" destOrd="0" presId="urn:microsoft.com/office/officeart/2005/8/layout/list1"/>
    <dgm:cxn modelId="{C8AB42A3-51D5-3F4E-8584-E0D6CFBDAA4B}" type="presParOf" srcId="{4ADD2D02-C22C-844E-944B-701ECE111D9D}" destId="{CB83E3F2-1241-5340-ADB0-B238BE2298D1}" srcOrd="1" destOrd="0" presId="urn:microsoft.com/office/officeart/2005/8/layout/list1"/>
    <dgm:cxn modelId="{BFD6A7A1-0B5A-7D44-B25F-B9F8B668FC91}" type="presParOf" srcId="{4ADD2D02-C22C-844E-944B-701ECE111D9D}" destId="{9DBF7995-6B83-0D42-BFFF-A9D5C7E386F0}" srcOrd="2" destOrd="0" presId="urn:microsoft.com/office/officeart/2005/8/layout/list1"/>
    <dgm:cxn modelId="{818466D3-24FA-7949-AE47-1E4705C3619A}" type="presParOf" srcId="{4ADD2D02-C22C-844E-944B-701ECE111D9D}" destId="{DE207FCE-F5C6-4248-BCF2-D53A45E21B32}" srcOrd="3" destOrd="0" presId="urn:microsoft.com/office/officeart/2005/8/layout/list1"/>
    <dgm:cxn modelId="{886A8935-20AE-EF4F-BF7F-C0C220D358C9}" type="presParOf" srcId="{4ADD2D02-C22C-844E-944B-701ECE111D9D}" destId="{BE039D6C-29F6-2242-8616-87EC1927B409}" srcOrd="4" destOrd="0" presId="urn:microsoft.com/office/officeart/2005/8/layout/list1"/>
    <dgm:cxn modelId="{83A65DC0-049D-F64B-BC45-EB017028F54B}" type="presParOf" srcId="{BE039D6C-29F6-2242-8616-87EC1927B409}" destId="{0C540965-A534-224C-B243-DD6C52C8F976}" srcOrd="0" destOrd="0" presId="urn:microsoft.com/office/officeart/2005/8/layout/list1"/>
    <dgm:cxn modelId="{1163D2E4-58AA-BB4B-BBDE-C633A8E32EED}" type="presParOf" srcId="{BE039D6C-29F6-2242-8616-87EC1927B409}" destId="{86860E6A-1FCB-B443-AAF4-659C14E206B2}" srcOrd="1" destOrd="0" presId="urn:microsoft.com/office/officeart/2005/8/layout/list1"/>
    <dgm:cxn modelId="{A4CCC778-28EC-D14D-89D1-D1CFF95AEBEC}" type="presParOf" srcId="{4ADD2D02-C22C-844E-944B-701ECE111D9D}" destId="{909ED4A9-7360-0E43-B2AA-080C8A61E43D}" srcOrd="5" destOrd="0" presId="urn:microsoft.com/office/officeart/2005/8/layout/list1"/>
    <dgm:cxn modelId="{FE1C422A-12BC-F748-BFD8-135A416DC7EF}" type="presParOf" srcId="{4ADD2D02-C22C-844E-944B-701ECE111D9D}" destId="{19595D4C-0357-8946-A7CA-C621ACA1280E}" srcOrd="6" destOrd="0" presId="urn:microsoft.com/office/officeart/2005/8/layout/list1"/>
    <dgm:cxn modelId="{81067FB5-114F-8F47-B8A6-C639495060A1}" type="presParOf" srcId="{4ADD2D02-C22C-844E-944B-701ECE111D9D}" destId="{656990F7-546C-E849-A2EB-BC69D648BB90}" srcOrd="7" destOrd="0" presId="urn:microsoft.com/office/officeart/2005/8/layout/list1"/>
    <dgm:cxn modelId="{984E4127-5BEF-B246-9220-925BE8EAB669}" type="presParOf" srcId="{4ADD2D02-C22C-844E-944B-701ECE111D9D}" destId="{225705B0-B52A-E747-9D39-65499DE283D6}" srcOrd="8" destOrd="0" presId="urn:microsoft.com/office/officeart/2005/8/layout/list1"/>
    <dgm:cxn modelId="{A493113B-3507-D84F-8447-FB8404D5C646}" type="presParOf" srcId="{225705B0-B52A-E747-9D39-65499DE283D6}" destId="{FCC60BCB-4A6D-974E-A1EB-EA4DAFBB58C4}" srcOrd="0" destOrd="0" presId="urn:microsoft.com/office/officeart/2005/8/layout/list1"/>
    <dgm:cxn modelId="{DF4C736F-FFCA-7E45-BC4F-C5FC5F0E3E0F}" type="presParOf" srcId="{225705B0-B52A-E747-9D39-65499DE283D6}" destId="{796456ED-2614-534B-A174-DD5278C27F76}" srcOrd="1" destOrd="0" presId="urn:microsoft.com/office/officeart/2005/8/layout/list1"/>
    <dgm:cxn modelId="{E3DB3F3B-79E8-E745-88BD-2A3F19C32510}" type="presParOf" srcId="{4ADD2D02-C22C-844E-944B-701ECE111D9D}" destId="{453601C9-2BF9-B549-8776-DE470525588F}" srcOrd="9" destOrd="0" presId="urn:microsoft.com/office/officeart/2005/8/layout/list1"/>
    <dgm:cxn modelId="{FF3CB61B-C8C1-B341-9A2F-0F9E9D611ABC}" type="presParOf" srcId="{4ADD2D02-C22C-844E-944B-701ECE111D9D}" destId="{5C0217E2-DA38-F746-B9D8-2591D8A26DDE}" srcOrd="10" destOrd="0" presId="urn:microsoft.com/office/officeart/2005/8/layout/list1"/>
  </dgm:cxnLst>
  <dgm:bg>
    <a:solidFill>
      <a:srgbClr val="FFC000"/>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7FBC2D-2FE0-934E-92E5-F676C558F54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7A027CA-5D27-A24E-8E80-3F7E4834D18E}">
      <dgm:prSet phldrT="[Text]"/>
      <dgm:spPr/>
      <dgm:t>
        <a:bodyPr/>
        <a:lstStyle/>
        <a:p>
          <a:pPr>
            <a:lnSpc>
              <a:spcPct val="100000"/>
            </a:lnSpc>
          </a:pPr>
          <a:r>
            <a:rPr lang="en-US" b="1">
              <a:latin typeface="Arima Madurai Bold" pitchFamily="2" charset="77"/>
              <a:cs typeface="Arima Madurai Bold" pitchFamily="2" charset="77"/>
            </a:rPr>
            <a:t>Prescription</a:t>
          </a:r>
        </a:p>
      </dgm:t>
    </dgm:pt>
    <dgm:pt modelId="{FAAC462C-57EE-594F-AF4D-D8F6C41CB5CC}" type="parTrans" cxnId="{FFC8E19B-BEEF-314C-8DCA-C7A86C966157}">
      <dgm:prSet/>
      <dgm:spPr/>
      <dgm:t>
        <a:bodyPr/>
        <a:lstStyle/>
        <a:p>
          <a:endParaRPr lang="en-US"/>
        </a:p>
      </dgm:t>
    </dgm:pt>
    <dgm:pt modelId="{AC6C394A-7BCC-634C-8374-09DA50939F91}" type="sibTrans" cxnId="{FFC8E19B-BEEF-314C-8DCA-C7A86C966157}">
      <dgm:prSet/>
      <dgm:spPr/>
      <dgm:t>
        <a:bodyPr/>
        <a:lstStyle/>
        <a:p>
          <a:endParaRPr lang="en-US"/>
        </a:p>
      </dgm:t>
    </dgm:pt>
    <dgm:pt modelId="{78F2B770-EBEF-CC4A-BC9C-9D4E1DB7AB84}">
      <dgm:prSet phldrT="[Text]" custT="1"/>
      <dgm:spPr/>
      <dgm:t>
        <a:bodyPr/>
        <a:lstStyle/>
        <a:p>
          <a:pPr>
            <a:lnSpc>
              <a:spcPct val="100000"/>
            </a:lnSpc>
          </a:pPr>
          <a:r>
            <a:rPr lang="en-US" sz="2000" dirty="0">
              <a:latin typeface="Arima Madurai" pitchFamily="2" charset="77"/>
              <a:cs typeface="Arima Madurai" pitchFamily="2" charset="77"/>
            </a:rPr>
            <a:t>Patient to consume 450-500 kcal at each meal TID, and 300 kcal from ONS. </a:t>
          </a:r>
        </a:p>
      </dgm:t>
    </dgm:pt>
    <dgm:pt modelId="{3D44FA33-2150-7441-A8B6-93BCC3E0804E}" type="parTrans" cxnId="{DD8C0EC7-8E71-EE42-8D14-6F103E9C551D}">
      <dgm:prSet/>
      <dgm:spPr/>
      <dgm:t>
        <a:bodyPr/>
        <a:lstStyle/>
        <a:p>
          <a:endParaRPr lang="en-US"/>
        </a:p>
      </dgm:t>
    </dgm:pt>
    <dgm:pt modelId="{A2B6F2F6-FC88-814A-AF50-5A26C1CEF5FA}" type="sibTrans" cxnId="{DD8C0EC7-8E71-EE42-8D14-6F103E9C551D}">
      <dgm:prSet/>
      <dgm:spPr/>
      <dgm:t>
        <a:bodyPr/>
        <a:lstStyle/>
        <a:p>
          <a:endParaRPr lang="en-US"/>
        </a:p>
      </dgm:t>
    </dgm:pt>
    <dgm:pt modelId="{EB22A388-9672-434D-A2B9-90A117ECEE7B}">
      <dgm:prSet phldrT="[Text]"/>
      <dgm:spPr/>
      <dgm:t>
        <a:bodyPr/>
        <a:lstStyle/>
        <a:p>
          <a:pPr>
            <a:lnSpc>
              <a:spcPct val="100000"/>
            </a:lnSpc>
          </a:pPr>
          <a:r>
            <a:rPr lang="en-US" b="1">
              <a:latin typeface="Arima Madurai Bold" pitchFamily="2" charset="77"/>
              <a:cs typeface="Arima Madurai Bold" pitchFamily="2" charset="77"/>
            </a:rPr>
            <a:t>Goal </a:t>
          </a:r>
        </a:p>
      </dgm:t>
    </dgm:pt>
    <dgm:pt modelId="{EF2D6562-9E13-4E4B-B286-39843F755F4C}" type="parTrans" cxnId="{F85F0C45-7279-E843-B442-D6C7F5EF5AE2}">
      <dgm:prSet/>
      <dgm:spPr/>
      <dgm:t>
        <a:bodyPr/>
        <a:lstStyle/>
        <a:p>
          <a:endParaRPr lang="en-US"/>
        </a:p>
      </dgm:t>
    </dgm:pt>
    <dgm:pt modelId="{C4D3FB87-C499-7E41-AB7D-171A6DFF9759}" type="sibTrans" cxnId="{F85F0C45-7279-E843-B442-D6C7F5EF5AE2}">
      <dgm:prSet/>
      <dgm:spPr/>
      <dgm:t>
        <a:bodyPr/>
        <a:lstStyle/>
        <a:p>
          <a:endParaRPr lang="en-US"/>
        </a:p>
      </dgm:t>
    </dgm:pt>
    <dgm:pt modelId="{73A036B9-7EDA-E641-AC92-8759EAE42827}">
      <dgm:prSet phldrT="[Text]" custT="1"/>
      <dgm:spPr/>
      <dgm:t>
        <a:bodyPr/>
        <a:lstStyle/>
        <a:p>
          <a:pPr>
            <a:lnSpc>
              <a:spcPct val="100000"/>
            </a:lnSpc>
          </a:pPr>
          <a:r>
            <a:rPr lang="en-US" sz="2000" dirty="0">
              <a:latin typeface="Arima Madurai" pitchFamily="2" charset="77"/>
              <a:cs typeface="Arima Madurai" pitchFamily="2" charset="77"/>
            </a:rPr>
            <a:t>Patient to consume 75-100% of all meals and ONS to meet 1,600-1,800 kcal and 55-68 g of protein per day within three days. </a:t>
          </a:r>
        </a:p>
      </dgm:t>
    </dgm:pt>
    <dgm:pt modelId="{05D6F1AD-8895-7047-880B-DC9D09240FCB}" type="parTrans" cxnId="{F7FE3BCE-3F8A-494E-9134-E9AA156A9FC5}">
      <dgm:prSet/>
      <dgm:spPr/>
      <dgm:t>
        <a:bodyPr/>
        <a:lstStyle/>
        <a:p>
          <a:endParaRPr lang="en-US"/>
        </a:p>
      </dgm:t>
    </dgm:pt>
    <dgm:pt modelId="{6940AC2F-ECD4-CE45-9A7D-823D7551FAFF}" type="sibTrans" cxnId="{F7FE3BCE-3F8A-494E-9134-E9AA156A9FC5}">
      <dgm:prSet/>
      <dgm:spPr/>
      <dgm:t>
        <a:bodyPr/>
        <a:lstStyle/>
        <a:p>
          <a:endParaRPr lang="en-US"/>
        </a:p>
      </dgm:t>
    </dgm:pt>
    <dgm:pt modelId="{FEA3120B-D9AB-8942-9EA2-C681F872EF1A}">
      <dgm:prSet phldrT="[Text]"/>
      <dgm:spPr/>
      <dgm:t>
        <a:bodyPr/>
        <a:lstStyle/>
        <a:p>
          <a:pPr>
            <a:lnSpc>
              <a:spcPct val="100000"/>
            </a:lnSpc>
          </a:pPr>
          <a:r>
            <a:rPr lang="en-US" b="1">
              <a:latin typeface="Arima Madurai Bold" pitchFamily="2" charset="77"/>
              <a:cs typeface="Arima Madurai Bold" pitchFamily="2" charset="77"/>
            </a:rPr>
            <a:t>Plan</a:t>
          </a:r>
          <a:r>
            <a:rPr lang="en-US">
              <a:latin typeface="Arima Madurai" pitchFamily="2" charset="77"/>
              <a:cs typeface="Arima Madurai" pitchFamily="2" charset="77"/>
            </a:rPr>
            <a:t> </a:t>
          </a:r>
        </a:p>
      </dgm:t>
    </dgm:pt>
    <dgm:pt modelId="{263832F4-632D-E544-B4A0-14AF5079A6C6}" type="parTrans" cxnId="{DEA3A6B6-A076-724D-B1EB-AF1309A89B71}">
      <dgm:prSet/>
      <dgm:spPr/>
      <dgm:t>
        <a:bodyPr/>
        <a:lstStyle/>
        <a:p>
          <a:endParaRPr lang="en-US"/>
        </a:p>
      </dgm:t>
    </dgm:pt>
    <dgm:pt modelId="{AFCB98C3-508D-AC4D-A035-2983C0A92E69}" type="sibTrans" cxnId="{DEA3A6B6-A076-724D-B1EB-AF1309A89B71}">
      <dgm:prSet/>
      <dgm:spPr/>
      <dgm:t>
        <a:bodyPr/>
        <a:lstStyle/>
        <a:p>
          <a:endParaRPr lang="en-US"/>
        </a:p>
      </dgm:t>
    </dgm:pt>
    <dgm:pt modelId="{D654D124-9099-9C44-8932-918404E6D020}">
      <dgm:prSet phldrT="[Text]" custT="1"/>
      <dgm:spPr/>
      <dgm:t>
        <a:bodyPr/>
        <a:lstStyle/>
        <a:p>
          <a:pPr>
            <a:lnSpc>
              <a:spcPct val="100000"/>
            </a:lnSpc>
          </a:pPr>
          <a:r>
            <a:rPr lang="en-US" sz="2000" dirty="0">
              <a:latin typeface="Arima Madurai" pitchFamily="2" charset="77"/>
              <a:cs typeface="Arima Madurai" pitchFamily="2" charset="77"/>
            </a:rPr>
            <a:t>ONS, communication with multidisciplinary team, nutrition education. </a:t>
          </a:r>
        </a:p>
      </dgm:t>
    </dgm:pt>
    <dgm:pt modelId="{479AD4FF-CE64-634C-AFA0-A5A7F85D952F}" type="parTrans" cxnId="{434F642A-C40D-F34C-A4E4-EABFB29596DB}">
      <dgm:prSet/>
      <dgm:spPr/>
      <dgm:t>
        <a:bodyPr/>
        <a:lstStyle/>
        <a:p>
          <a:endParaRPr lang="en-US"/>
        </a:p>
      </dgm:t>
    </dgm:pt>
    <dgm:pt modelId="{AFF34149-72F1-1A48-8579-5C039BBF104F}" type="sibTrans" cxnId="{434F642A-C40D-F34C-A4E4-EABFB29596DB}">
      <dgm:prSet/>
      <dgm:spPr/>
      <dgm:t>
        <a:bodyPr/>
        <a:lstStyle/>
        <a:p>
          <a:endParaRPr lang="en-US"/>
        </a:p>
      </dgm:t>
    </dgm:pt>
    <dgm:pt modelId="{DA299162-FB6A-4504-84D6-DF72FC029EE3}" type="pres">
      <dgm:prSet presAssocID="{597FBC2D-2FE0-934E-92E5-F676C558F54D}" presName="root" presStyleCnt="0">
        <dgm:presLayoutVars>
          <dgm:dir/>
          <dgm:resizeHandles val="exact"/>
        </dgm:presLayoutVars>
      </dgm:prSet>
      <dgm:spPr/>
    </dgm:pt>
    <dgm:pt modelId="{8CBD001A-59FE-4816-885C-D21735F750F7}" type="pres">
      <dgm:prSet presAssocID="{47A027CA-5D27-A24E-8E80-3F7E4834D18E}" presName="compNode" presStyleCnt="0"/>
      <dgm:spPr/>
    </dgm:pt>
    <dgm:pt modelId="{5FD2287F-DD56-4A41-A156-979A1FFAB59A}" type="pres">
      <dgm:prSet presAssocID="{47A027CA-5D27-A24E-8E80-3F7E4834D18E}" presName="bgRect" presStyleLbl="bgShp" presStyleIdx="0" presStyleCnt="3"/>
      <dgm:spPr/>
    </dgm:pt>
    <dgm:pt modelId="{D5BC21B5-D78B-4ACB-BFA6-FAD2E4B87C82}" type="pres">
      <dgm:prSet presAssocID="{47A027CA-5D27-A24E-8E80-3F7E4834D1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8D8B26CC-4D84-4705-9949-8CDBF63655BA}" type="pres">
      <dgm:prSet presAssocID="{47A027CA-5D27-A24E-8E80-3F7E4834D18E}" presName="spaceRect" presStyleCnt="0"/>
      <dgm:spPr/>
    </dgm:pt>
    <dgm:pt modelId="{7D7C31F8-AB11-400B-8F0C-6D43005C6A6B}" type="pres">
      <dgm:prSet presAssocID="{47A027CA-5D27-A24E-8E80-3F7E4834D18E}" presName="parTx" presStyleLbl="revTx" presStyleIdx="0" presStyleCnt="6">
        <dgm:presLayoutVars>
          <dgm:chMax val="0"/>
          <dgm:chPref val="0"/>
        </dgm:presLayoutVars>
      </dgm:prSet>
      <dgm:spPr/>
    </dgm:pt>
    <dgm:pt modelId="{FE5C6DE8-9B47-418F-B288-09C1FB825E30}" type="pres">
      <dgm:prSet presAssocID="{47A027CA-5D27-A24E-8E80-3F7E4834D18E}" presName="desTx" presStyleLbl="revTx" presStyleIdx="1" presStyleCnt="6">
        <dgm:presLayoutVars/>
      </dgm:prSet>
      <dgm:spPr/>
    </dgm:pt>
    <dgm:pt modelId="{0BC6A18C-64DE-4C4B-8487-EC5AFF36E456}" type="pres">
      <dgm:prSet presAssocID="{AC6C394A-7BCC-634C-8374-09DA50939F91}" presName="sibTrans" presStyleCnt="0"/>
      <dgm:spPr/>
    </dgm:pt>
    <dgm:pt modelId="{1CDC7699-1036-4E94-9453-DEEBE64C0D50}" type="pres">
      <dgm:prSet presAssocID="{EB22A388-9672-434D-A2B9-90A117ECEE7B}" presName="compNode" presStyleCnt="0"/>
      <dgm:spPr/>
    </dgm:pt>
    <dgm:pt modelId="{41175DAF-6414-4CD8-8002-2E036A7EC56A}" type="pres">
      <dgm:prSet presAssocID="{EB22A388-9672-434D-A2B9-90A117ECEE7B}" presName="bgRect" presStyleLbl="bgShp" presStyleIdx="1" presStyleCnt="3"/>
      <dgm:spPr/>
    </dgm:pt>
    <dgm:pt modelId="{AB8B93E4-DDC6-40E5-A08D-4C822EDB2B30}" type="pres">
      <dgm:prSet presAssocID="{EB22A388-9672-434D-A2B9-90A117ECEE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D17D747A-F124-4D06-8F30-41ABFC754742}" type="pres">
      <dgm:prSet presAssocID="{EB22A388-9672-434D-A2B9-90A117ECEE7B}" presName="spaceRect" presStyleCnt="0"/>
      <dgm:spPr/>
    </dgm:pt>
    <dgm:pt modelId="{08B322BE-5DFA-421A-A4C6-D0878741E9F2}" type="pres">
      <dgm:prSet presAssocID="{EB22A388-9672-434D-A2B9-90A117ECEE7B}" presName="parTx" presStyleLbl="revTx" presStyleIdx="2" presStyleCnt="6">
        <dgm:presLayoutVars>
          <dgm:chMax val="0"/>
          <dgm:chPref val="0"/>
        </dgm:presLayoutVars>
      </dgm:prSet>
      <dgm:spPr/>
    </dgm:pt>
    <dgm:pt modelId="{D153E05C-784A-47BC-A6D4-6899AA555BA6}" type="pres">
      <dgm:prSet presAssocID="{EB22A388-9672-434D-A2B9-90A117ECEE7B}" presName="desTx" presStyleLbl="revTx" presStyleIdx="3" presStyleCnt="6">
        <dgm:presLayoutVars/>
      </dgm:prSet>
      <dgm:spPr/>
    </dgm:pt>
    <dgm:pt modelId="{0261EB6F-AB86-4D6A-80D9-74CCFEC47F3E}" type="pres">
      <dgm:prSet presAssocID="{C4D3FB87-C499-7E41-AB7D-171A6DFF9759}" presName="sibTrans" presStyleCnt="0"/>
      <dgm:spPr/>
    </dgm:pt>
    <dgm:pt modelId="{C7C5B6DB-D7E0-44AA-B85A-A698773F9236}" type="pres">
      <dgm:prSet presAssocID="{FEA3120B-D9AB-8942-9EA2-C681F872EF1A}" presName="compNode" presStyleCnt="0"/>
      <dgm:spPr/>
    </dgm:pt>
    <dgm:pt modelId="{469E5C89-C885-4218-B604-C51021EC4C14}" type="pres">
      <dgm:prSet presAssocID="{FEA3120B-D9AB-8942-9EA2-C681F872EF1A}" presName="bgRect" presStyleLbl="bgShp" presStyleIdx="2" presStyleCnt="3"/>
      <dgm:spPr/>
    </dgm:pt>
    <dgm:pt modelId="{3B67F41C-32A0-4DBA-BF09-01A73B3FACCF}" type="pres">
      <dgm:prSet presAssocID="{FEA3120B-D9AB-8942-9EA2-C681F872EF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9AAE907B-FF22-4DDB-BF2D-AF536995FAF5}" type="pres">
      <dgm:prSet presAssocID="{FEA3120B-D9AB-8942-9EA2-C681F872EF1A}" presName="spaceRect" presStyleCnt="0"/>
      <dgm:spPr/>
    </dgm:pt>
    <dgm:pt modelId="{78DB862A-D987-477E-82C6-C9CB69384E0F}" type="pres">
      <dgm:prSet presAssocID="{FEA3120B-D9AB-8942-9EA2-C681F872EF1A}" presName="parTx" presStyleLbl="revTx" presStyleIdx="4" presStyleCnt="6">
        <dgm:presLayoutVars>
          <dgm:chMax val="0"/>
          <dgm:chPref val="0"/>
        </dgm:presLayoutVars>
      </dgm:prSet>
      <dgm:spPr/>
    </dgm:pt>
    <dgm:pt modelId="{11D063F0-DF07-447D-B5DF-3C89FB04FD3F}" type="pres">
      <dgm:prSet presAssocID="{FEA3120B-D9AB-8942-9EA2-C681F872EF1A}" presName="desTx" presStyleLbl="revTx" presStyleIdx="5" presStyleCnt="6">
        <dgm:presLayoutVars/>
      </dgm:prSet>
      <dgm:spPr/>
    </dgm:pt>
  </dgm:ptLst>
  <dgm:cxnLst>
    <dgm:cxn modelId="{D4DD4D0D-06DF-4F8B-8F76-90C47678B4BD}" type="presOf" srcId="{597FBC2D-2FE0-934E-92E5-F676C558F54D}" destId="{DA299162-FB6A-4504-84D6-DF72FC029EE3}" srcOrd="0" destOrd="0" presId="urn:microsoft.com/office/officeart/2018/2/layout/IconVerticalSolidList"/>
    <dgm:cxn modelId="{434F642A-C40D-F34C-A4E4-EABFB29596DB}" srcId="{FEA3120B-D9AB-8942-9EA2-C681F872EF1A}" destId="{D654D124-9099-9C44-8932-918404E6D020}" srcOrd="0" destOrd="0" parTransId="{479AD4FF-CE64-634C-AFA0-A5A7F85D952F}" sibTransId="{AFF34149-72F1-1A48-8579-5C039BBF104F}"/>
    <dgm:cxn modelId="{ABA3BC2C-154E-4C2E-BEB9-E3621D1D861D}" type="presOf" srcId="{47A027CA-5D27-A24E-8E80-3F7E4834D18E}" destId="{7D7C31F8-AB11-400B-8F0C-6D43005C6A6B}" srcOrd="0" destOrd="0" presId="urn:microsoft.com/office/officeart/2018/2/layout/IconVerticalSolidList"/>
    <dgm:cxn modelId="{F85F0C45-7279-E843-B442-D6C7F5EF5AE2}" srcId="{597FBC2D-2FE0-934E-92E5-F676C558F54D}" destId="{EB22A388-9672-434D-A2B9-90A117ECEE7B}" srcOrd="1" destOrd="0" parTransId="{EF2D6562-9E13-4E4B-B286-39843F755F4C}" sibTransId="{C4D3FB87-C499-7E41-AB7D-171A6DFF9759}"/>
    <dgm:cxn modelId="{B7D76656-60E1-4DEA-A34F-05BEBC758B60}" type="presOf" srcId="{FEA3120B-D9AB-8942-9EA2-C681F872EF1A}" destId="{78DB862A-D987-477E-82C6-C9CB69384E0F}" srcOrd="0" destOrd="0" presId="urn:microsoft.com/office/officeart/2018/2/layout/IconVerticalSolidList"/>
    <dgm:cxn modelId="{AD81727B-8BEE-4C75-BBD7-E099375304AA}" type="presOf" srcId="{EB22A388-9672-434D-A2B9-90A117ECEE7B}" destId="{08B322BE-5DFA-421A-A4C6-D0878741E9F2}" srcOrd="0" destOrd="0" presId="urn:microsoft.com/office/officeart/2018/2/layout/IconVerticalSolidList"/>
    <dgm:cxn modelId="{FFC8E19B-BEEF-314C-8DCA-C7A86C966157}" srcId="{597FBC2D-2FE0-934E-92E5-F676C558F54D}" destId="{47A027CA-5D27-A24E-8E80-3F7E4834D18E}" srcOrd="0" destOrd="0" parTransId="{FAAC462C-57EE-594F-AF4D-D8F6C41CB5CC}" sibTransId="{AC6C394A-7BCC-634C-8374-09DA50939F91}"/>
    <dgm:cxn modelId="{B05DDB9C-59E2-4C60-8876-F4DB37B9BDF0}" type="presOf" srcId="{73A036B9-7EDA-E641-AC92-8759EAE42827}" destId="{D153E05C-784A-47BC-A6D4-6899AA555BA6}" srcOrd="0" destOrd="0" presId="urn:microsoft.com/office/officeart/2018/2/layout/IconVerticalSolidList"/>
    <dgm:cxn modelId="{DEA3A6B6-A076-724D-B1EB-AF1309A89B71}" srcId="{597FBC2D-2FE0-934E-92E5-F676C558F54D}" destId="{FEA3120B-D9AB-8942-9EA2-C681F872EF1A}" srcOrd="2" destOrd="0" parTransId="{263832F4-632D-E544-B4A0-14AF5079A6C6}" sibTransId="{AFCB98C3-508D-AC4D-A035-2983C0A92E69}"/>
    <dgm:cxn modelId="{DD8C0EC7-8E71-EE42-8D14-6F103E9C551D}" srcId="{47A027CA-5D27-A24E-8E80-3F7E4834D18E}" destId="{78F2B770-EBEF-CC4A-BC9C-9D4E1DB7AB84}" srcOrd="0" destOrd="0" parTransId="{3D44FA33-2150-7441-A8B6-93BCC3E0804E}" sibTransId="{A2B6F2F6-FC88-814A-AF50-5A26C1CEF5FA}"/>
    <dgm:cxn modelId="{F7FE3BCE-3F8A-494E-9134-E9AA156A9FC5}" srcId="{EB22A388-9672-434D-A2B9-90A117ECEE7B}" destId="{73A036B9-7EDA-E641-AC92-8759EAE42827}" srcOrd="0" destOrd="0" parTransId="{05D6F1AD-8895-7047-880B-DC9D09240FCB}" sibTransId="{6940AC2F-ECD4-CE45-9A7D-823D7551FAFF}"/>
    <dgm:cxn modelId="{32BD92DA-8054-4308-8C91-B2B72B75C2EF}" type="presOf" srcId="{D654D124-9099-9C44-8932-918404E6D020}" destId="{11D063F0-DF07-447D-B5DF-3C89FB04FD3F}" srcOrd="0" destOrd="0" presId="urn:microsoft.com/office/officeart/2018/2/layout/IconVerticalSolidList"/>
    <dgm:cxn modelId="{638105E0-75BF-4939-AAF1-CAEAF91FB6E1}" type="presOf" srcId="{78F2B770-EBEF-CC4A-BC9C-9D4E1DB7AB84}" destId="{FE5C6DE8-9B47-418F-B288-09C1FB825E30}" srcOrd="0" destOrd="0" presId="urn:microsoft.com/office/officeart/2018/2/layout/IconVerticalSolidList"/>
    <dgm:cxn modelId="{FCF49D21-D7EA-4ECB-8413-F9101DA0FB2C}" type="presParOf" srcId="{DA299162-FB6A-4504-84D6-DF72FC029EE3}" destId="{8CBD001A-59FE-4816-885C-D21735F750F7}" srcOrd="0" destOrd="0" presId="urn:microsoft.com/office/officeart/2018/2/layout/IconVerticalSolidList"/>
    <dgm:cxn modelId="{64BF6D05-CE00-4045-BA7E-8A470696ED17}" type="presParOf" srcId="{8CBD001A-59FE-4816-885C-D21735F750F7}" destId="{5FD2287F-DD56-4A41-A156-979A1FFAB59A}" srcOrd="0" destOrd="0" presId="urn:microsoft.com/office/officeart/2018/2/layout/IconVerticalSolidList"/>
    <dgm:cxn modelId="{249B3D99-2859-4DCB-8D0B-AB425F85DA2A}" type="presParOf" srcId="{8CBD001A-59FE-4816-885C-D21735F750F7}" destId="{D5BC21B5-D78B-4ACB-BFA6-FAD2E4B87C82}" srcOrd="1" destOrd="0" presId="urn:microsoft.com/office/officeart/2018/2/layout/IconVerticalSolidList"/>
    <dgm:cxn modelId="{D9089B79-D33F-41C5-912F-E881F0CFD3F7}" type="presParOf" srcId="{8CBD001A-59FE-4816-885C-D21735F750F7}" destId="{8D8B26CC-4D84-4705-9949-8CDBF63655BA}" srcOrd="2" destOrd="0" presId="urn:microsoft.com/office/officeart/2018/2/layout/IconVerticalSolidList"/>
    <dgm:cxn modelId="{8BEE39A4-1F53-4A82-BBFB-EE54024FD9FC}" type="presParOf" srcId="{8CBD001A-59FE-4816-885C-D21735F750F7}" destId="{7D7C31F8-AB11-400B-8F0C-6D43005C6A6B}" srcOrd="3" destOrd="0" presId="urn:microsoft.com/office/officeart/2018/2/layout/IconVerticalSolidList"/>
    <dgm:cxn modelId="{683EB9CD-F559-46B2-88CD-423804022810}" type="presParOf" srcId="{8CBD001A-59FE-4816-885C-D21735F750F7}" destId="{FE5C6DE8-9B47-418F-B288-09C1FB825E30}" srcOrd="4" destOrd="0" presId="urn:microsoft.com/office/officeart/2018/2/layout/IconVerticalSolidList"/>
    <dgm:cxn modelId="{3CAEDD96-1F83-4D5C-B8AB-7FF3DA13CEB2}" type="presParOf" srcId="{DA299162-FB6A-4504-84D6-DF72FC029EE3}" destId="{0BC6A18C-64DE-4C4B-8487-EC5AFF36E456}" srcOrd="1" destOrd="0" presId="urn:microsoft.com/office/officeart/2018/2/layout/IconVerticalSolidList"/>
    <dgm:cxn modelId="{B6706987-DB58-4348-8ED8-7829562BAC53}" type="presParOf" srcId="{DA299162-FB6A-4504-84D6-DF72FC029EE3}" destId="{1CDC7699-1036-4E94-9453-DEEBE64C0D50}" srcOrd="2" destOrd="0" presId="urn:microsoft.com/office/officeart/2018/2/layout/IconVerticalSolidList"/>
    <dgm:cxn modelId="{6EB21431-277A-4573-833F-304FCCEE659E}" type="presParOf" srcId="{1CDC7699-1036-4E94-9453-DEEBE64C0D50}" destId="{41175DAF-6414-4CD8-8002-2E036A7EC56A}" srcOrd="0" destOrd="0" presId="urn:microsoft.com/office/officeart/2018/2/layout/IconVerticalSolidList"/>
    <dgm:cxn modelId="{5B63A137-573C-45CF-AA31-3258ED00090C}" type="presParOf" srcId="{1CDC7699-1036-4E94-9453-DEEBE64C0D50}" destId="{AB8B93E4-DDC6-40E5-A08D-4C822EDB2B30}" srcOrd="1" destOrd="0" presId="urn:microsoft.com/office/officeart/2018/2/layout/IconVerticalSolidList"/>
    <dgm:cxn modelId="{D3DFB50F-B737-4C2A-9D5A-A535D8CD78EC}" type="presParOf" srcId="{1CDC7699-1036-4E94-9453-DEEBE64C0D50}" destId="{D17D747A-F124-4D06-8F30-41ABFC754742}" srcOrd="2" destOrd="0" presId="urn:microsoft.com/office/officeart/2018/2/layout/IconVerticalSolidList"/>
    <dgm:cxn modelId="{375BA945-06ED-4415-AE88-F9346B8B35D1}" type="presParOf" srcId="{1CDC7699-1036-4E94-9453-DEEBE64C0D50}" destId="{08B322BE-5DFA-421A-A4C6-D0878741E9F2}" srcOrd="3" destOrd="0" presId="urn:microsoft.com/office/officeart/2018/2/layout/IconVerticalSolidList"/>
    <dgm:cxn modelId="{994CD166-773A-4D30-A23F-35530A048E98}" type="presParOf" srcId="{1CDC7699-1036-4E94-9453-DEEBE64C0D50}" destId="{D153E05C-784A-47BC-A6D4-6899AA555BA6}" srcOrd="4" destOrd="0" presId="urn:microsoft.com/office/officeart/2018/2/layout/IconVerticalSolidList"/>
    <dgm:cxn modelId="{C7BFF44C-3CFD-40CF-969E-D518ED5957A8}" type="presParOf" srcId="{DA299162-FB6A-4504-84D6-DF72FC029EE3}" destId="{0261EB6F-AB86-4D6A-80D9-74CCFEC47F3E}" srcOrd="3" destOrd="0" presId="urn:microsoft.com/office/officeart/2018/2/layout/IconVerticalSolidList"/>
    <dgm:cxn modelId="{2C32B05B-07F1-4FBB-9248-405D51DB762F}" type="presParOf" srcId="{DA299162-FB6A-4504-84D6-DF72FC029EE3}" destId="{C7C5B6DB-D7E0-44AA-B85A-A698773F9236}" srcOrd="4" destOrd="0" presId="urn:microsoft.com/office/officeart/2018/2/layout/IconVerticalSolidList"/>
    <dgm:cxn modelId="{D8E992A9-965F-4A21-A775-9B7755B0A121}" type="presParOf" srcId="{C7C5B6DB-D7E0-44AA-B85A-A698773F9236}" destId="{469E5C89-C885-4218-B604-C51021EC4C14}" srcOrd="0" destOrd="0" presId="urn:microsoft.com/office/officeart/2018/2/layout/IconVerticalSolidList"/>
    <dgm:cxn modelId="{1619BF23-A31A-4CA1-AD61-9A2D939D043D}" type="presParOf" srcId="{C7C5B6DB-D7E0-44AA-B85A-A698773F9236}" destId="{3B67F41C-32A0-4DBA-BF09-01A73B3FACCF}" srcOrd="1" destOrd="0" presId="urn:microsoft.com/office/officeart/2018/2/layout/IconVerticalSolidList"/>
    <dgm:cxn modelId="{DE96A2E9-9BEF-4DB1-9C9A-7486EA19E5F2}" type="presParOf" srcId="{C7C5B6DB-D7E0-44AA-B85A-A698773F9236}" destId="{9AAE907B-FF22-4DDB-BF2D-AF536995FAF5}" srcOrd="2" destOrd="0" presId="urn:microsoft.com/office/officeart/2018/2/layout/IconVerticalSolidList"/>
    <dgm:cxn modelId="{B14E1F23-E235-4DAB-AF35-35C140AD1C4C}" type="presParOf" srcId="{C7C5B6DB-D7E0-44AA-B85A-A698773F9236}" destId="{78DB862A-D987-477E-82C6-C9CB69384E0F}" srcOrd="3" destOrd="0" presId="urn:microsoft.com/office/officeart/2018/2/layout/IconVerticalSolidList"/>
    <dgm:cxn modelId="{094C41E9-78CA-470D-A303-576233D93600}" type="presParOf" srcId="{C7C5B6DB-D7E0-44AA-B85A-A698773F9236}" destId="{11D063F0-DF07-447D-B5DF-3C89FB04FD3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6C7D47-C61B-6C4C-B95A-60E91AC141E4}"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US"/>
        </a:p>
      </dgm:t>
    </dgm:pt>
    <dgm:pt modelId="{82D7F1CF-89B8-CE41-B155-302C3D142516}">
      <dgm:prSet phldrT="[Text]"/>
      <dgm:spPr/>
      <dgm:t>
        <a:bodyPr/>
        <a:lstStyle/>
        <a:p>
          <a:r>
            <a:rPr lang="en-US">
              <a:latin typeface="Arima Madurai" pitchFamily="2" charset="77"/>
              <a:cs typeface="Arima Madurai" pitchFamily="2" charset="77"/>
            </a:rPr>
            <a:t>General diet</a:t>
          </a:r>
        </a:p>
      </dgm:t>
    </dgm:pt>
    <dgm:pt modelId="{87AD3D55-7D4C-0C4E-A05C-0D1F8269A90E}" type="parTrans" cxnId="{48728EB8-FDDA-A946-B6E6-620A59E795D9}">
      <dgm:prSet/>
      <dgm:spPr/>
      <dgm:t>
        <a:bodyPr/>
        <a:lstStyle/>
        <a:p>
          <a:endParaRPr lang="en-US"/>
        </a:p>
      </dgm:t>
    </dgm:pt>
    <dgm:pt modelId="{BB464378-050D-C440-B134-A0CD42D38B2A}" type="sibTrans" cxnId="{48728EB8-FDDA-A946-B6E6-620A59E795D9}">
      <dgm:prSet/>
      <dgm:spPr/>
      <dgm:t>
        <a:bodyPr/>
        <a:lstStyle/>
        <a:p>
          <a:endParaRPr lang="en-US"/>
        </a:p>
      </dgm:t>
    </dgm:pt>
    <dgm:pt modelId="{FB7123D2-C9D1-334D-84CE-FEA273B596E1}">
      <dgm:prSet phldrT="[Text]"/>
      <dgm:spPr/>
      <dgm:t>
        <a:bodyPr/>
        <a:lstStyle/>
        <a:p>
          <a:r>
            <a:rPr lang="en-US">
              <a:latin typeface="Arima Madurai" pitchFamily="2" charset="77"/>
              <a:cs typeface="Arima Madurai" pitchFamily="2" charset="77"/>
            </a:rPr>
            <a:t>Room service</a:t>
          </a:r>
        </a:p>
      </dgm:t>
    </dgm:pt>
    <dgm:pt modelId="{392A2AD1-DD5D-BA45-A633-E2AF2186F6D4}" type="parTrans" cxnId="{B12B5B40-A6BD-9241-B2B0-90DC471A4A70}">
      <dgm:prSet/>
      <dgm:spPr/>
      <dgm:t>
        <a:bodyPr/>
        <a:lstStyle/>
        <a:p>
          <a:endParaRPr lang="en-US"/>
        </a:p>
      </dgm:t>
    </dgm:pt>
    <dgm:pt modelId="{6F44524A-4B8D-DD43-883A-772A112EDA23}" type="sibTrans" cxnId="{B12B5B40-A6BD-9241-B2B0-90DC471A4A70}">
      <dgm:prSet/>
      <dgm:spPr/>
      <dgm:t>
        <a:bodyPr/>
        <a:lstStyle/>
        <a:p>
          <a:endParaRPr lang="en-US"/>
        </a:p>
      </dgm:t>
    </dgm:pt>
    <dgm:pt modelId="{00B77542-1E45-AE4C-A39E-2F7E4D73261A}">
      <dgm:prSet phldrT="[Text]"/>
      <dgm:spPr/>
      <dgm:t>
        <a:bodyPr/>
        <a:lstStyle/>
        <a:p>
          <a:r>
            <a:rPr lang="en-US">
              <a:latin typeface="Arima Madurai" pitchFamily="2" charset="77"/>
              <a:cs typeface="Arima Madurai" pitchFamily="2" charset="77"/>
            </a:rPr>
            <a:t>Order double portions</a:t>
          </a:r>
        </a:p>
      </dgm:t>
    </dgm:pt>
    <dgm:pt modelId="{910FBEE0-6AFE-BD4A-8664-7B631D69A685}" type="parTrans" cxnId="{F81FBD75-E9CD-0A4B-BBDB-80558F24AA6C}">
      <dgm:prSet/>
      <dgm:spPr/>
      <dgm:t>
        <a:bodyPr/>
        <a:lstStyle/>
        <a:p>
          <a:endParaRPr lang="en-US"/>
        </a:p>
      </dgm:t>
    </dgm:pt>
    <dgm:pt modelId="{1FF103C0-E862-5743-8514-F457362366CB}" type="sibTrans" cxnId="{F81FBD75-E9CD-0A4B-BBDB-80558F24AA6C}">
      <dgm:prSet/>
      <dgm:spPr/>
      <dgm:t>
        <a:bodyPr/>
        <a:lstStyle/>
        <a:p>
          <a:endParaRPr lang="en-US"/>
        </a:p>
      </dgm:t>
    </dgm:pt>
    <dgm:pt modelId="{617F9FE7-957D-5A41-871A-249CD40589FC}">
      <dgm:prSet phldrT="[Text]"/>
      <dgm:spPr/>
      <dgm:t>
        <a:bodyPr/>
        <a:lstStyle/>
        <a:p>
          <a:r>
            <a:rPr lang="en-US">
              <a:latin typeface="Arima Madurai" pitchFamily="2" charset="77"/>
              <a:cs typeface="Arima Madurai" pitchFamily="2" charset="77"/>
            </a:rPr>
            <a:t>1 CIB shake</a:t>
          </a:r>
        </a:p>
      </dgm:t>
    </dgm:pt>
    <dgm:pt modelId="{D4948C62-3451-AC48-AA28-777602E6E09E}" type="parTrans" cxnId="{9E5936EC-E68E-B74D-823C-6CE790B85E4B}">
      <dgm:prSet/>
      <dgm:spPr/>
      <dgm:t>
        <a:bodyPr/>
        <a:lstStyle/>
        <a:p>
          <a:endParaRPr lang="en-US"/>
        </a:p>
      </dgm:t>
    </dgm:pt>
    <dgm:pt modelId="{9751AD6C-971E-9745-A6FD-ED656674FBEA}" type="sibTrans" cxnId="{9E5936EC-E68E-B74D-823C-6CE790B85E4B}">
      <dgm:prSet/>
      <dgm:spPr/>
      <dgm:t>
        <a:bodyPr/>
        <a:lstStyle/>
        <a:p>
          <a:endParaRPr lang="en-US"/>
        </a:p>
      </dgm:t>
    </dgm:pt>
    <dgm:pt modelId="{0FDCA95C-116A-844F-9803-9A0E241F5953}">
      <dgm:prSet phldrT="[Text]"/>
      <dgm:spPr/>
      <dgm:t>
        <a:bodyPr/>
        <a:lstStyle/>
        <a:p>
          <a:r>
            <a:rPr lang="en-US">
              <a:latin typeface="Arima Madurai" pitchFamily="2" charset="77"/>
              <a:cs typeface="Arima Madurai" pitchFamily="2" charset="77"/>
            </a:rPr>
            <a:t>2 Ensure Plus </a:t>
          </a:r>
        </a:p>
      </dgm:t>
    </dgm:pt>
    <dgm:pt modelId="{739DC419-3E74-D347-AFED-23C2518CB596}" type="parTrans" cxnId="{5F4A79D6-355D-7B4B-99FF-DA65BBB0E4FF}">
      <dgm:prSet/>
      <dgm:spPr/>
      <dgm:t>
        <a:bodyPr/>
        <a:lstStyle/>
        <a:p>
          <a:endParaRPr lang="en-US"/>
        </a:p>
      </dgm:t>
    </dgm:pt>
    <dgm:pt modelId="{F0C567B7-3580-BF46-B140-D748711956B0}" type="sibTrans" cxnId="{5F4A79D6-355D-7B4B-99FF-DA65BBB0E4FF}">
      <dgm:prSet/>
      <dgm:spPr/>
      <dgm:t>
        <a:bodyPr/>
        <a:lstStyle/>
        <a:p>
          <a:endParaRPr lang="en-US"/>
        </a:p>
      </dgm:t>
    </dgm:pt>
    <dgm:pt modelId="{64435500-E092-1A4C-83ED-B97B7894050D}">
      <dgm:prSet phldrT="[Text]"/>
      <dgm:spPr/>
      <dgm:t>
        <a:bodyPr/>
        <a:lstStyle/>
        <a:p>
          <a:r>
            <a:rPr lang="en-US" dirty="0">
              <a:latin typeface="Arima Madurai" pitchFamily="2" charset="77"/>
              <a:cs typeface="Arima Madurai" pitchFamily="2" charset="77"/>
            </a:rPr>
            <a:t>Weight trends</a:t>
          </a:r>
        </a:p>
      </dgm:t>
    </dgm:pt>
    <dgm:pt modelId="{86850BE8-7203-004F-A1DD-F487C121ADE1}" type="parTrans" cxnId="{C886DEFD-2062-C641-8D3C-DAB773CB165E}">
      <dgm:prSet/>
      <dgm:spPr/>
      <dgm:t>
        <a:bodyPr/>
        <a:lstStyle/>
        <a:p>
          <a:endParaRPr lang="en-US"/>
        </a:p>
      </dgm:t>
    </dgm:pt>
    <dgm:pt modelId="{EE7EDFA8-BF24-2840-82B6-0D84AECF458E}" type="sibTrans" cxnId="{C886DEFD-2062-C641-8D3C-DAB773CB165E}">
      <dgm:prSet/>
      <dgm:spPr/>
      <dgm:t>
        <a:bodyPr/>
        <a:lstStyle/>
        <a:p>
          <a:endParaRPr lang="en-US"/>
        </a:p>
      </dgm:t>
    </dgm:pt>
    <dgm:pt modelId="{34A52C6D-765A-AA42-882B-629E852A77C0}">
      <dgm:prSet phldrT="[Text]"/>
      <dgm:spPr/>
      <dgm:t>
        <a:bodyPr/>
        <a:lstStyle/>
        <a:p>
          <a:r>
            <a:rPr lang="en-US">
              <a:latin typeface="Arima Madurai" pitchFamily="2" charset="77"/>
              <a:cs typeface="Arima Madurai" pitchFamily="2" charset="77"/>
            </a:rPr>
            <a:t>Lab values</a:t>
          </a:r>
        </a:p>
      </dgm:t>
    </dgm:pt>
    <dgm:pt modelId="{CC1ADA68-A88C-954F-B55A-C4335DEC0E39}" type="parTrans" cxnId="{782B1940-6D0B-A94D-868D-858485735F75}">
      <dgm:prSet/>
      <dgm:spPr/>
      <dgm:t>
        <a:bodyPr/>
        <a:lstStyle/>
        <a:p>
          <a:endParaRPr lang="en-US"/>
        </a:p>
      </dgm:t>
    </dgm:pt>
    <dgm:pt modelId="{1DEA8A9E-D910-E743-AD39-95BAC6FECE3B}" type="sibTrans" cxnId="{782B1940-6D0B-A94D-868D-858485735F75}">
      <dgm:prSet/>
      <dgm:spPr/>
      <dgm:t>
        <a:bodyPr/>
        <a:lstStyle/>
        <a:p>
          <a:endParaRPr lang="en-US"/>
        </a:p>
      </dgm:t>
    </dgm:pt>
    <dgm:pt modelId="{AC2B966B-5A5A-B147-8BA1-8E8E610FC2D0}">
      <dgm:prSet phldrT="[Text]"/>
      <dgm:spPr/>
      <dgm:t>
        <a:bodyPr/>
        <a:lstStyle/>
        <a:p>
          <a:r>
            <a:rPr lang="en-US">
              <a:latin typeface="Arima Madurai" pitchFamily="2" charset="77"/>
              <a:cs typeface="Arima Madurai" pitchFamily="2" charset="77"/>
            </a:rPr>
            <a:t>Tolerance to oral intake</a:t>
          </a:r>
        </a:p>
      </dgm:t>
    </dgm:pt>
    <dgm:pt modelId="{34F95FB7-B3ED-7544-B5B6-54A5F48F61EC}" type="parTrans" cxnId="{93553429-489C-A149-BEC2-46D8F6B8CDD0}">
      <dgm:prSet/>
      <dgm:spPr/>
      <dgm:t>
        <a:bodyPr/>
        <a:lstStyle/>
        <a:p>
          <a:endParaRPr lang="en-US"/>
        </a:p>
      </dgm:t>
    </dgm:pt>
    <dgm:pt modelId="{B66B1255-A373-7640-AA4D-ABDBA99651C9}" type="sibTrans" cxnId="{93553429-489C-A149-BEC2-46D8F6B8CDD0}">
      <dgm:prSet/>
      <dgm:spPr/>
      <dgm:t>
        <a:bodyPr/>
        <a:lstStyle/>
        <a:p>
          <a:endParaRPr lang="en-US"/>
        </a:p>
      </dgm:t>
    </dgm:pt>
    <dgm:pt modelId="{F2ABC09E-767F-0847-BA29-0C8926E77E01}">
      <dgm:prSet phldrT="[Text]"/>
      <dgm:spPr/>
      <dgm:t>
        <a:bodyPr/>
        <a:lstStyle/>
        <a:p>
          <a:r>
            <a:rPr lang="en-US">
              <a:latin typeface="Arima Madurai" pitchFamily="2" charset="77"/>
              <a:cs typeface="Arima Madurai" pitchFamily="2" charset="77"/>
            </a:rPr>
            <a:t>Reassessed every 3-5 days </a:t>
          </a:r>
        </a:p>
      </dgm:t>
    </dgm:pt>
    <dgm:pt modelId="{CA930DDA-EB78-2249-B15E-FF897612A968}" type="parTrans" cxnId="{5A118650-EB84-0442-9EAA-597E92186719}">
      <dgm:prSet/>
      <dgm:spPr/>
      <dgm:t>
        <a:bodyPr/>
        <a:lstStyle/>
        <a:p>
          <a:endParaRPr lang="en-US"/>
        </a:p>
      </dgm:t>
    </dgm:pt>
    <dgm:pt modelId="{A2D461CD-CA34-F24B-B5E7-A721C02D3DBE}" type="sibTrans" cxnId="{5A118650-EB84-0442-9EAA-597E92186719}">
      <dgm:prSet/>
      <dgm:spPr/>
      <dgm:t>
        <a:bodyPr/>
        <a:lstStyle/>
        <a:p>
          <a:endParaRPr lang="en-US"/>
        </a:p>
      </dgm:t>
    </dgm:pt>
    <dgm:pt modelId="{9A4E7C95-56D0-4EAC-9C34-E4EEAE137338}" type="pres">
      <dgm:prSet presAssocID="{246C7D47-C61B-6C4C-B95A-60E91AC141E4}" presName="diagram" presStyleCnt="0">
        <dgm:presLayoutVars>
          <dgm:dir/>
          <dgm:resizeHandles val="exact"/>
        </dgm:presLayoutVars>
      </dgm:prSet>
      <dgm:spPr/>
    </dgm:pt>
    <dgm:pt modelId="{4C33ABD1-BBB8-4D47-BE4B-D7B10BCE2426}" type="pres">
      <dgm:prSet presAssocID="{82D7F1CF-89B8-CE41-B155-302C3D142516}" presName="node" presStyleLbl="node1" presStyleIdx="0" presStyleCnt="9">
        <dgm:presLayoutVars>
          <dgm:bulletEnabled val="1"/>
        </dgm:presLayoutVars>
      </dgm:prSet>
      <dgm:spPr/>
    </dgm:pt>
    <dgm:pt modelId="{96E7EB75-076E-44F6-AE84-B270FCC58912}" type="pres">
      <dgm:prSet presAssocID="{BB464378-050D-C440-B134-A0CD42D38B2A}" presName="sibTrans" presStyleCnt="0"/>
      <dgm:spPr/>
    </dgm:pt>
    <dgm:pt modelId="{D674F418-0FC2-4BB3-B2F7-62C12DE78683}" type="pres">
      <dgm:prSet presAssocID="{FB7123D2-C9D1-334D-84CE-FEA273B596E1}" presName="node" presStyleLbl="node1" presStyleIdx="1" presStyleCnt="9">
        <dgm:presLayoutVars>
          <dgm:bulletEnabled val="1"/>
        </dgm:presLayoutVars>
      </dgm:prSet>
      <dgm:spPr/>
    </dgm:pt>
    <dgm:pt modelId="{C6C0A18B-2F5B-4729-8F4A-33CE2A485CCB}" type="pres">
      <dgm:prSet presAssocID="{6F44524A-4B8D-DD43-883A-772A112EDA23}" presName="sibTrans" presStyleCnt="0"/>
      <dgm:spPr/>
    </dgm:pt>
    <dgm:pt modelId="{1568C5CF-2401-46BD-B9E5-1DC09251AB74}" type="pres">
      <dgm:prSet presAssocID="{00B77542-1E45-AE4C-A39E-2F7E4D73261A}" presName="node" presStyleLbl="node1" presStyleIdx="2" presStyleCnt="9">
        <dgm:presLayoutVars>
          <dgm:bulletEnabled val="1"/>
        </dgm:presLayoutVars>
      </dgm:prSet>
      <dgm:spPr/>
    </dgm:pt>
    <dgm:pt modelId="{3DFA5A1B-797D-4CDA-9AC9-A3FFE03C15E0}" type="pres">
      <dgm:prSet presAssocID="{1FF103C0-E862-5743-8514-F457362366CB}" presName="sibTrans" presStyleCnt="0"/>
      <dgm:spPr/>
    </dgm:pt>
    <dgm:pt modelId="{18E60D39-5793-4795-A203-DFF2950ED2A4}" type="pres">
      <dgm:prSet presAssocID="{617F9FE7-957D-5A41-871A-249CD40589FC}" presName="node" presStyleLbl="node1" presStyleIdx="3" presStyleCnt="9">
        <dgm:presLayoutVars>
          <dgm:bulletEnabled val="1"/>
        </dgm:presLayoutVars>
      </dgm:prSet>
      <dgm:spPr/>
    </dgm:pt>
    <dgm:pt modelId="{63C075BA-6E1D-4594-92B7-84FCB33EC750}" type="pres">
      <dgm:prSet presAssocID="{9751AD6C-971E-9745-A6FD-ED656674FBEA}" presName="sibTrans" presStyleCnt="0"/>
      <dgm:spPr/>
    </dgm:pt>
    <dgm:pt modelId="{ED07C8D7-C601-4CB7-AF78-C92AF090B432}" type="pres">
      <dgm:prSet presAssocID="{0FDCA95C-116A-844F-9803-9A0E241F5953}" presName="node" presStyleLbl="node1" presStyleIdx="4" presStyleCnt="9">
        <dgm:presLayoutVars>
          <dgm:bulletEnabled val="1"/>
        </dgm:presLayoutVars>
      </dgm:prSet>
      <dgm:spPr/>
    </dgm:pt>
    <dgm:pt modelId="{FD6D0D99-21D3-40C3-B6E4-862ED306F1F3}" type="pres">
      <dgm:prSet presAssocID="{F0C567B7-3580-BF46-B140-D748711956B0}" presName="sibTrans" presStyleCnt="0"/>
      <dgm:spPr/>
    </dgm:pt>
    <dgm:pt modelId="{7555F75C-BD47-485F-BBAF-16CD217696E5}" type="pres">
      <dgm:prSet presAssocID="{AC2B966B-5A5A-B147-8BA1-8E8E610FC2D0}" presName="node" presStyleLbl="node1" presStyleIdx="5" presStyleCnt="9">
        <dgm:presLayoutVars>
          <dgm:bulletEnabled val="1"/>
        </dgm:presLayoutVars>
      </dgm:prSet>
      <dgm:spPr/>
    </dgm:pt>
    <dgm:pt modelId="{162D6568-C5B6-4B13-8F47-9819C131C591}" type="pres">
      <dgm:prSet presAssocID="{B66B1255-A373-7640-AA4D-ABDBA99651C9}" presName="sibTrans" presStyleCnt="0"/>
      <dgm:spPr/>
    </dgm:pt>
    <dgm:pt modelId="{9772A907-1650-453C-9A81-51ED8DD2029E}" type="pres">
      <dgm:prSet presAssocID="{64435500-E092-1A4C-83ED-B97B7894050D}" presName="node" presStyleLbl="node1" presStyleIdx="6" presStyleCnt="9">
        <dgm:presLayoutVars>
          <dgm:bulletEnabled val="1"/>
        </dgm:presLayoutVars>
      </dgm:prSet>
      <dgm:spPr/>
    </dgm:pt>
    <dgm:pt modelId="{1441A7C0-3CA1-46F0-B95C-386C1971EA0C}" type="pres">
      <dgm:prSet presAssocID="{EE7EDFA8-BF24-2840-82B6-0D84AECF458E}" presName="sibTrans" presStyleCnt="0"/>
      <dgm:spPr/>
    </dgm:pt>
    <dgm:pt modelId="{2AFDDE41-D79E-4EB4-A680-45000B4DED8E}" type="pres">
      <dgm:prSet presAssocID="{34A52C6D-765A-AA42-882B-629E852A77C0}" presName="node" presStyleLbl="node1" presStyleIdx="7" presStyleCnt="9">
        <dgm:presLayoutVars>
          <dgm:bulletEnabled val="1"/>
        </dgm:presLayoutVars>
      </dgm:prSet>
      <dgm:spPr/>
    </dgm:pt>
    <dgm:pt modelId="{110A9A02-F112-4609-84F2-F951DD7A4F3C}" type="pres">
      <dgm:prSet presAssocID="{1DEA8A9E-D910-E743-AD39-95BAC6FECE3B}" presName="sibTrans" presStyleCnt="0"/>
      <dgm:spPr/>
    </dgm:pt>
    <dgm:pt modelId="{23873939-243B-4ED1-A8D8-20612DE9936E}" type="pres">
      <dgm:prSet presAssocID="{F2ABC09E-767F-0847-BA29-0C8926E77E01}" presName="node" presStyleLbl="node1" presStyleIdx="8" presStyleCnt="9">
        <dgm:presLayoutVars>
          <dgm:bulletEnabled val="1"/>
        </dgm:presLayoutVars>
      </dgm:prSet>
      <dgm:spPr/>
    </dgm:pt>
  </dgm:ptLst>
  <dgm:cxnLst>
    <dgm:cxn modelId="{AEBB2A22-8EA3-4DC5-8FA7-3EEA0180144D}" type="presOf" srcId="{617F9FE7-957D-5A41-871A-249CD40589FC}" destId="{18E60D39-5793-4795-A203-DFF2950ED2A4}" srcOrd="0" destOrd="0" presId="urn:microsoft.com/office/officeart/2005/8/layout/default"/>
    <dgm:cxn modelId="{98F9CA28-773A-4A1C-99C0-5795AA7D39B3}" type="presOf" srcId="{00B77542-1E45-AE4C-A39E-2F7E4D73261A}" destId="{1568C5CF-2401-46BD-B9E5-1DC09251AB74}" srcOrd="0" destOrd="0" presId="urn:microsoft.com/office/officeart/2005/8/layout/default"/>
    <dgm:cxn modelId="{93553429-489C-A149-BEC2-46D8F6B8CDD0}" srcId="{246C7D47-C61B-6C4C-B95A-60E91AC141E4}" destId="{AC2B966B-5A5A-B147-8BA1-8E8E610FC2D0}" srcOrd="5" destOrd="0" parTransId="{34F95FB7-B3ED-7544-B5B6-54A5F48F61EC}" sibTransId="{B66B1255-A373-7640-AA4D-ABDBA99651C9}"/>
    <dgm:cxn modelId="{782B1940-6D0B-A94D-868D-858485735F75}" srcId="{246C7D47-C61B-6C4C-B95A-60E91AC141E4}" destId="{34A52C6D-765A-AA42-882B-629E852A77C0}" srcOrd="7" destOrd="0" parTransId="{CC1ADA68-A88C-954F-B55A-C4335DEC0E39}" sibTransId="{1DEA8A9E-D910-E743-AD39-95BAC6FECE3B}"/>
    <dgm:cxn modelId="{B12B5B40-A6BD-9241-B2B0-90DC471A4A70}" srcId="{246C7D47-C61B-6C4C-B95A-60E91AC141E4}" destId="{FB7123D2-C9D1-334D-84CE-FEA273B596E1}" srcOrd="1" destOrd="0" parTransId="{392A2AD1-DD5D-BA45-A633-E2AF2186F6D4}" sibTransId="{6F44524A-4B8D-DD43-883A-772A112EDA23}"/>
    <dgm:cxn modelId="{544F5161-D225-4DC8-A49C-D1750161BC32}" type="presOf" srcId="{F2ABC09E-767F-0847-BA29-0C8926E77E01}" destId="{23873939-243B-4ED1-A8D8-20612DE9936E}" srcOrd="0" destOrd="0" presId="urn:microsoft.com/office/officeart/2005/8/layout/default"/>
    <dgm:cxn modelId="{5A118650-EB84-0442-9EAA-597E92186719}" srcId="{246C7D47-C61B-6C4C-B95A-60E91AC141E4}" destId="{F2ABC09E-767F-0847-BA29-0C8926E77E01}" srcOrd="8" destOrd="0" parTransId="{CA930DDA-EB78-2249-B15E-FF897612A968}" sibTransId="{A2D461CD-CA34-F24B-B5E7-A721C02D3DBE}"/>
    <dgm:cxn modelId="{F81FBD75-E9CD-0A4B-BBDB-80558F24AA6C}" srcId="{246C7D47-C61B-6C4C-B95A-60E91AC141E4}" destId="{00B77542-1E45-AE4C-A39E-2F7E4D73261A}" srcOrd="2" destOrd="0" parTransId="{910FBEE0-6AFE-BD4A-8664-7B631D69A685}" sibTransId="{1FF103C0-E862-5743-8514-F457362366CB}"/>
    <dgm:cxn modelId="{9B328078-F4F3-47D5-B578-F42C3F068BD3}" type="presOf" srcId="{AC2B966B-5A5A-B147-8BA1-8E8E610FC2D0}" destId="{7555F75C-BD47-485F-BBAF-16CD217696E5}" srcOrd="0" destOrd="0" presId="urn:microsoft.com/office/officeart/2005/8/layout/default"/>
    <dgm:cxn modelId="{1E1F538A-C1EE-4E90-81C6-A4003787D147}" type="presOf" srcId="{246C7D47-C61B-6C4C-B95A-60E91AC141E4}" destId="{9A4E7C95-56D0-4EAC-9C34-E4EEAE137338}" srcOrd="0" destOrd="0" presId="urn:microsoft.com/office/officeart/2005/8/layout/default"/>
    <dgm:cxn modelId="{F25ECFA6-B654-4706-AB3F-E24EDDA24098}" type="presOf" srcId="{FB7123D2-C9D1-334D-84CE-FEA273B596E1}" destId="{D674F418-0FC2-4BB3-B2F7-62C12DE78683}" srcOrd="0" destOrd="0" presId="urn:microsoft.com/office/officeart/2005/8/layout/default"/>
    <dgm:cxn modelId="{9C02E9B2-761D-4357-9B1C-A40AC99512AF}" type="presOf" srcId="{82D7F1CF-89B8-CE41-B155-302C3D142516}" destId="{4C33ABD1-BBB8-4D47-BE4B-D7B10BCE2426}" srcOrd="0" destOrd="0" presId="urn:microsoft.com/office/officeart/2005/8/layout/default"/>
    <dgm:cxn modelId="{48728EB8-FDDA-A946-B6E6-620A59E795D9}" srcId="{246C7D47-C61B-6C4C-B95A-60E91AC141E4}" destId="{82D7F1CF-89B8-CE41-B155-302C3D142516}" srcOrd="0" destOrd="0" parTransId="{87AD3D55-7D4C-0C4E-A05C-0D1F8269A90E}" sibTransId="{BB464378-050D-C440-B134-A0CD42D38B2A}"/>
    <dgm:cxn modelId="{5F4A79D6-355D-7B4B-99FF-DA65BBB0E4FF}" srcId="{246C7D47-C61B-6C4C-B95A-60E91AC141E4}" destId="{0FDCA95C-116A-844F-9803-9A0E241F5953}" srcOrd="4" destOrd="0" parTransId="{739DC419-3E74-D347-AFED-23C2518CB596}" sibTransId="{F0C567B7-3580-BF46-B140-D748711956B0}"/>
    <dgm:cxn modelId="{92F8AEDD-1C3E-4B5C-B219-975E4C2F28EF}" type="presOf" srcId="{34A52C6D-765A-AA42-882B-629E852A77C0}" destId="{2AFDDE41-D79E-4EB4-A680-45000B4DED8E}" srcOrd="0" destOrd="0" presId="urn:microsoft.com/office/officeart/2005/8/layout/default"/>
    <dgm:cxn modelId="{02C39EE7-F015-442F-986F-891A62B8338C}" type="presOf" srcId="{0FDCA95C-116A-844F-9803-9A0E241F5953}" destId="{ED07C8D7-C601-4CB7-AF78-C92AF090B432}" srcOrd="0" destOrd="0" presId="urn:microsoft.com/office/officeart/2005/8/layout/default"/>
    <dgm:cxn modelId="{9E5936EC-E68E-B74D-823C-6CE790B85E4B}" srcId="{246C7D47-C61B-6C4C-B95A-60E91AC141E4}" destId="{617F9FE7-957D-5A41-871A-249CD40589FC}" srcOrd="3" destOrd="0" parTransId="{D4948C62-3451-AC48-AA28-777602E6E09E}" sibTransId="{9751AD6C-971E-9745-A6FD-ED656674FBEA}"/>
    <dgm:cxn modelId="{14CF0FF2-6931-4089-8200-2D380274A2AA}" type="presOf" srcId="{64435500-E092-1A4C-83ED-B97B7894050D}" destId="{9772A907-1650-453C-9A81-51ED8DD2029E}" srcOrd="0" destOrd="0" presId="urn:microsoft.com/office/officeart/2005/8/layout/default"/>
    <dgm:cxn modelId="{C886DEFD-2062-C641-8D3C-DAB773CB165E}" srcId="{246C7D47-C61B-6C4C-B95A-60E91AC141E4}" destId="{64435500-E092-1A4C-83ED-B97B7894050D}" srcOrd="6" destOrd="0" parTransId="{86850BE8-7203-004F-A1DD-F487C121ADE1}" sibTransId="{EE7EDFA8-BF24-2840-82B6-0D84AECF458E}"/>
    <dgm:cxn modelId="{DDAA38CE-659C-42D5-BF90-31B832B0002C}" type="presParOf" srcId="{9A4E7C95-56D0-4EAC-9C34-E4EEAE137338}" destId="{4C33ABD1-BBB8-4D47-BE4B-D7B10BCE2426}" srcOrd="0" destOrd="0" presId="urn:microsoft.com/office/officeart/2005/8/layout/default"/>
    <dgm:cxn modelId="{C70FCCEB-E76A-452A-9D34-372EE1C77DC5}" type="presParOf" srcId="{9A4E7C95-56D0-4EAC-9C34-E4EEAE137338}" destId="{96E7EB75-076E-44F6-AE84-B270FCC58912}" srcOrd="1" destOrd="0" presId="urn:microsoft.com/office/officeart/2005/8/layout/default"/>
    <dgm:cxn modelId="{A4E0C632-7D7B-4A05-B892-DBF1FA500587}" type="presParOf" srcId="{9A4E7C95-56D0-4EAC-9C34-E4EEAE137338}" destId="{D674F418-0FC2-4BB3-B2F7-62C12DE78683}" srcOrd="2" destOrd="0" presId="urn:microsoft.com/office/officeart/2005/8/layout/default"/>
    <dgm:cxn modelId="{1807E61A-8960-4EB5-B276-6E6BD5776CA2}" type="presParOf" srcId="{9A4E7C95-56D0-4EAC-9C34-E4EEAE137338}" destId="{C6C0A18B-2F5B-4729-8F4A-33CE2A485CCB}" srcOrd="3" destOrd="0" presId="urn:microsoft.com/office/officeart/2005/8/layout/default"/>
    <dgm:cxn modelId="{FE49C844-9FEC-48C8-AB58-6964A70657C4}" type="presParOf" srcId="{9A4E7C95-56D0-4EAC-9C34-E4EEAE137338}" destId="{1568C5CF-2401-46BD-B9E5-1DC09251AB74}" srcOrd="4" destOrd="0" presId="urn:microsoft.com/office/officeart/2005/8/layout/default"/>
    <dgm:cxn modelId="{579A1249-B728-4BFC-966D-00E829DE78FB}" type="presParOf" srcId="{9A4E7C95-56D0-4EAC-9C34-E4EEAE137338}" destId="{3DFA5A1B-797D-4CDA-9AC9-A3FFE03C15E0}" srcOrd="5" destOrd="0" presId="urn:microsoft.com/office/officeart/2005/8/layout/default"/>
    <dgm:cxn modelId="{303D109E-88B0-41DB-9701-648D385DFE18}" type="presParOf" srcId="{9A4E7C95-56D0-4EAC-9C34-E4EEAE137338}" destId="{18E60D39-5793-4795-A203-DFF2950ED2A4}" srcOrd="6" destOrd="0" presId="urn:microsoft.com/office/officeart/2005/8/layout/default"/>
    <dgm:cxn modelId="{15366EA7-F719-49C5-94E6-EBF56202A4B7}" type="presParOf" srcId="{9A4E7C95-56D0-4EAC-9C34-E4EEAE137338}" destId="{63C075BA-6E1D-4594-92B7-84FCB33EC750}" srcOrd="7" destOrd="0" presId="urn:microsoft.com/office/officeart/2005/8/layout/default"/>
    <dgm:cxn modelId="{E24734E2-5BD1-4D25-84A0-6B7AFE1196EA}" type="presParOf" srcId="{9A4E7C95-56D0-4EAC-9C34-E4EEAE137338}" destId="{ED07C8D7-C601-4CB7-AF78-C92AF090B432}" srcOrd="8" destOrd="0" presId="urn:microsoft.com/office/officeart/2005/8/layout/default"/>
    <dgm:cxn modelId="{B1F9D0F8-9CC1-43A5-AD23-CB67955E3205}" type="presParOf" srcId="{9A4E7C95-56D0-4EAC-9C34-E4EEAE137338}" destId="{FD6D0D99-21D3-40C3-B6E4-862ED306F1F3}" srcOrd="9" destOrd="0" presId="urn:microsoft.com/office/officeart/2005/8/layout/default"/>
    <dgm:cxn modelId="{D20C84FD-5811-4761-A53C-FC41BBCFE73A}" type="presParOf" srcId="{9A4E7C95-56D0-4EAC-9C34-E4EEAE137338}" destId="{7555F75C-BD47-485F-BBAF-16CD217696E5}" srcOrd="10" destOrd="0" presId="urn:microsoft.com/office/officeart/2005/8/layout/default"/>
    <dgm:cxn modelId="{569DA20C-F569-40A7-B0C5-4E331BB2C757}" type="presParOf" srcId="{9A4E7C95-56D0-4EAC-9C34-E4EEAE137338}" destId="{162D6568-C5B6-4B13-8F47-9819C131C591}" srcOrd="11" destOrd="0" presId="urn:microsoft.com/office/officeart/2005/8/layout/default"/>
    <dgm:cxn modelId="{5F8B9148-2F03-4D9C-BC77-4B995B4A9E52}" type="presParOf" srcId="{9A4E7C95-56D0-4EAC-9C34-E4EEAE137338}" destId="{9772A907-1650-453C-9A81-51ED8DD2029E}" srcOrd="12" destOrd="0" presId="urn:microsoft.com/office/officeart/2005/8/layout/default"/>
    <dgm:cxn modelId="{A984BD54-1450-4183-AC3B-0D391E40FABE}" type="presParOf" srcId="{9A4E7C95-56D0-4EAC-9C34-E4EEAE137338}" destId="{1441A7C0-3CA1-46F0-B95C-386C1971EA0C}" srcOrd="13" destOrd="0" presId="urn:microsoft.com/office/officeart/2005/8/layout/default"/>
    <dgm:cxn modelId="{F69AF08F-47C2-4BE8-85BF-C4AE7B3B357C}" type="presParOf" srcId="{9A4E7C95-56D0-4EAC-9C34-E4EEAE137338}" destId="{2AFDDE41-D79E-4EB4-A680-45000B4DED8E}" srcOrd="14" destOrd="0" presId="urn:microsoft.com/office/officeart/2005/8/layout/default"/>
    <dgm:cxn modelId="{51992A9C-3958-404A-A271-AED79A1858EA}" type="presParOf" srcId="{9A4E7C95-56D0-4EAC-9C34-E4EEAE137338}" destId="{110A9A02-F112-4609-84F2-F951DD7A4F3C}" srcOrd="15" destOrd="0" presId="urn:microsoft.com/office/officeart/2005/8/layout/default"/>
    <dgm:cxn modelId="{3A01952B-FF54-4B29-865C-1CF2632850F7}" type="presParOf" srcId="{9A4E7C95-56D0-4EAC-9C34-E4EEAE137338}" destId="{23873939-243B-4ED1-A8D8-20612DE9936E}" srcOrd="16" destOrd="0" presId="urn:microsoft.com/office/officeart/2005/8/layout/default"/>
  </dgm:cxnLst>
  <dgm:bg/>
  <dgm:whole>
    <a:ln w="38100" cap="flat" cmpd="sng" algn="ctr">
      <a:solidFill>
        <a:schemeClr val="accent3">
          <a:lumMod val="75000"/>
        </a:schemeClr>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6555ED-F900-B74D-82CE-930168C09D41}"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A6EFF8CC-81CC-BB46-8832-AE131B6BCE96}">
      <dgm:prSet phldrT="[Text]"/>
      <dgm:spPr/>
      <dgm:t>
        <a:bodyPr/>
        <a:lstStyle/>
        <a:p>
          <a:pPr>
            <a:lnSpc>
              <a:spcPct val="100000"/>
            </a:lnSpc>
            <a:defRPr cap="all"/>
          </a:pPr>
          <a:r>
            <a:rPr lang="en-US" b="1">
              <a:latin typeface="Calibri" panose="020F0502020204030204" pitchFamily="34" charset="0"/>
              <a:ea typeface="Calibri" panose="020F0502020204030204" pitchFamily="34" charset="0"/>
              <a:cs typeface="Calibri" panose="020F0502020204030204" pitchFamily="34" charset="0"/>
            </a:rPr>
            <a:t>Motivational Interviewing</a:t>
          </a:r>
        </a:p>
      </dgm:t>
    </dgm:pt>
    <dgm:pt modelId="{53A5BE4C-AF86-F541-B56A-FA5806C50F07}" type="parTrans" cxnId="{ACF05256-A150-5D4D-8786-88FC50544881}">
      <dgm:prSet/>
      <dgm:spPr/>
      <dgm:t>
        <a:bodyPr/>
        <a:lstStyle/>
        <a:p>
          <a:endParaRPr lang="en-US"/>
        </a:p>
      </dgm:t>
    </dgm:pt>
    <dgm:pt modelId="{2EB464BE-4E0C-5746-9057-63A473EB3D2F}" type="sibTrans" cxnId="{ACF05256-A150-5D4D-8786-88FC50544881}">
      <dgm:prSet/>
      <dgm:spPr/>
      <dgm:t>
        <a:bodyPr/>
        <a:lstStyle/>
        <a:p>
          <a:endParaRPr lang="en-US"/>
        </a:p>
      </dgm:t>
    </dgm:pt>
    <dgm:pt modelId="{C5995915-E23D-3045-A5B0-13C2D1A1C179}">
      <dgm:prSet phldrT="[Text]"/>
      <dgm:spPr/>
      <dgm:t>
        <a:bodyPr/>
        <a:lstStyle/>
        <a:p>
          <a:pPr>
            <a:lnSpc>
              <a:spcPct val="100000"/>
            </a:lnSpc>
            <a:defRPr cap="all"/>
          </a:pPr>
          <a:r>
            <a:rPr lang="en-US" b="1">
              <a:latin typeface="Calibri" panose="020F0502020204030204" pitchFamily="34" charset="0"/>
              <a:ea typeface="Calibri" panose="020F0502020204030204" pitchFamily="34" charset="0"/>
              <a:cs typeface="Calibri" panose="020F0502020204030204" pitchFamily="34" charset="0"/>
            </a:rPr>
            <a:t>Nutrition Education</a:t>
          </a:r>
        </a:p>
      </dgm:t>
    </dgm:pt>
    <dgm:pt modelId="{7E4E6480-ECB9-EE49-9DEC-90A498CB5159}" type="parTrans" cxnId="{C50B33D7-FBD9-8842-9C62-75CBA04B5E08}">
      <dgm:prSet/>
      <dgm:spPr/>
      <dgm:t>
        <a:bodyPr/>
        <a:lstStyle/>
        <a:p>
          <a:endParaRPr lang="en-US"/>
        </a:p>
      </dgm:t>
    </dgm:pt>
    <dgm:pt modelId="{2D8CA580-0B20-FD43-A359-C949E62485F0}" type="sibTrans" cxnId="{C50B33D7-FBD9-8842-9C62-75CBA04B5E08}">
      <dgm:prSet/>
      <dgm:spPr/>
      <dgm:t>
        <a:bodyPr/>
        <a:lstStyle/>
        <a:p>
          <a:endParaRPr lang="en-US"/>
        </a:p>
      </dgm:t>
    </dgm:pt>
    <dgm:pt modelId="{0C6571E3-4FF9-3E4B-B6DA-0F2B52EFA10B}">
      <dgm:prSet phldrT="[Text]"/>
      <dgm:spPr/>
      <dgm:t>
        <a:bodyPr/>
        <a:lstStyle/>
        <a:p>
          <a:pPr>
            <a:lnSpc>
              <a:spcPct val="100000"/>
            </a:lnSpc>
            <a:defRPr cap="all"/>
          </a:pPr>
          <a:r>
            <a:rPr lang="en-US" b="1">
              <a:latin typeface="Calibri" panose="020F0502020204030204" pitchFamily="34" charset="0"/>
              <a:ea typeface="Calibri" panose="020F0502020204030204" pitchFamily="34" charset="0"/>
              <a:cs typeface="Calibri" panose="020F0502020204030204" pitchFamily="34" charset="0"/>
            </a:rPr>
            <a:t>Coordination of care</a:t>
          </a:r>
        </a:p>
      </dgm:t>
    </dgm:pt>
    <dgm:pt modelId="{4EEB308B-1120-184E-BDFD-A5CBA3E2BB94}" type="parTrans" cxnId="{4CDF3E22-8EF5-6444-9CB4-E31C08DB5981}">
      <dgm:prSet/>
      <dgm:spPr/>
      <dgm:t>
        <a:bodyPr/>
        <a:lstStyle/>
        <a:p>
          <a:endParaRPr lang="en-US"/>
        </a:p>
      </dgm:t>
    </dgm:pt>
    <dgm:pt modelId="{E1D2DE8A-638C-CF44-91DF-E36066DFCDB2}" type="sibTrans" cxnId="{4CDF3E22-8EF5-6444-9CB4-E31C08DB5981}">
      <dgm:prSet/>
      <dgm:spPr/>
      <dgm:t>
        <a:bodyPr/>
        <a:lstStyle/>
        <a:p>
          <a:endParaRPr lang="en-US"/>
        </a:p>
      </dgm:t>
    </dgm:pt>
    <dgm:pt modelId="{D4559BDD-9C5A-2F4D-8B29-67E6B23C7390}">
      <dgm:prSet phldrT="[Text]"/>
      <dgm:spPr/>
      <dgm:t>
        <a:bodyPr/>
        <a:lstStyle/>
        <a:p>
          <a:pPr>
            <a:lnSpc>
              <a:spcPct val="100000"/>
            </a:lnSpc>
            <a:defRPr cap="all"/>
          </a:pPr>
          <a:r>
            <a:rPr lang="en-US" b="1">
              <a:latin typeface="Calibri" panose="020F0502020204030204" pitchFamily="34" charset="0"/>
              <a:ea typeface="Calibri" panose="020F0502020204030204" pitchFamily="34" charset="0"/>
              <a:cs typeface="Calibri" panose="020F0502020204030204" pitchFamily="34" charset="0"/>
            </a:rPr>
            <a:t>Meal assistance programs</a:t>
          </a:r>
        </a:p>
      </dgm:t>
    </dgm:pt>
    <dgm:pt modelId="{A154875D-7E10-DC42-9298-9731A0AC9A88}" type="parTrans" cxnId="{AC479D3D-CF44-DC49-A89F-930E6EB028A9}">
      <dgm:prSet/>
      <dgm:spPr/>
      <dgm:t>
        <a:bodyPr/>
        <a:lstStyle/>
        <a:p>
          <a:endParaRPr lang="en-US"/>
        </a:p>
      </dgm:t>
    </dgm:pt>
    <dgm:pt modelId="{D1F0247B-792F-E34B-96AF-7BC8622BD019}" type="sibTrans" cxnId="{AC479D3D-CF44-DC49-A89F-930E6EB028A9}">
      <dgm:prSet/>
      <dgm:spPr/>
      <dgm:t>
        <a:bodyPr/>
        <a:lstStyle/>
        <a:p>
          <a:endParaRPr lang="en-US"/>
        </a:p>
      </dgm:t>
    </dgm:pt>
    <dgm:pt modelId="{71393132-2972-1F43-AB4B-F335EB870BAB}">
      <dgm:prSet phldrT="[Text]"/>
      <dgm:spPr/>
      <dgm:t>
        <a:bodyPr/>
        <a:lstStyle/>
        <a:p>
          <a:pPr>
            <a:lnSpc>
              <a:spcPct val="100000"/>
            </a:lnSpc>
            <a:defRPr cap="all"/>
          </a:pPr>
          <a:r>
            <a:rPr lang="en-US" b="1">
              <a:latin typeface="Calibri" panose="020F0502020204030204" pitchFamily="34" charset="0"/>
              <a:ea typeface="Calibri" panose="020F0502020204030204" pitchFamily="34" charset="0"/>
              <a:cs typeface="Calibri" panose="020F0502020204030204" pitchFamily="34" charset="0"/>
            </a:rPr>
            <a:t>Transportation services</a:t>
          </a:r>
        </a:p>
      </dgm:t>
    </dgm:pt>
    <dgm:pt modelId="{60524256-76C3-9E4E-AF40-534C0CE66D7F}" type="parTrans" cxnId="{BB387BD4-EADD-D541-BFC0-79823E87D636}">
      <dgm:prSet/>
      <dgm:spPr/>
      <dgm:t>
        <a:bodyPr/>
        <a:lstStyle/>
        <a:p>
          <a:endParaRPr lang="en-US"/>
        </a:p>
      </dgm:t>
    </dgm:pt>
    <dgm:pt modelId="{EDF9CD71-3485-1A40-9474-34D2D8BF0E31}" type="sibTrans" cxnId="{BB387BD4-EADD-D541-BFC0-79823E87D636}">
      <dgm:prSet/>
      <dgm:spPr/>
      <dgm:t>
        <a:bodyPr/>
        <a:lstStyle/>
        <a:p>
          <a:endParaRPr lang="en-US"/>
        </a:p>
      </dgm:t>
    </dgm:pt>
    <dgm:pt modelId="{30915F45-688B-574B-BDCA-908FE27BDAB6}">
      <dgm:prSet phldrT="[Text]"/>
      <dgm:spPr/>
      <dgm:t>
        <a:bodyPr/>
        <a:lstStyle/>
        <a:p>
          <a:pPr>
            <a:lnSpc>
              <a:spcPct val="100000"/>
            </a:lnSpc>
            <a:defRPr cap="all"/>
          </a:pPr>
          <a:r>
            <a:rPr lang="en-US" b="1">
              <a:latin typeface="Calibri" panose="020F0502020204030204" pitchFamily="34" charset="0"/>
              <a:ea typeface="Calibri" panose="020F0502020204030204" pitchFamily="34" charset="0"/>
              <a:cs typeface="Calibri" panose="020F0502020204030204" pitchFamily="34" charset="0"/>
            </a:rPr>
            <a:t>HCBS</a:t>
          </a:r>
        </a:p>
      </dgm:t>
    </dgm:pt>
    <dgm:pt modelId="{B420DFDE-6359-F346-851B-91371D899394}" type="parTrans" cxnId="{D03A2ED1-876F-1548-89BC-68B183ADCEB4}">
      <dgm:prSet/>
      <dgm:spPr/>
      <dgm:t>
        <a:bodyPr/>
        <a:lstStyle/>
        <a:p>
          <a:endParaRPr lang="en-US"/>
        </a:p>
      </dgm:t>
    </dgm:pt>
    <dgm:pt modelId="{67A6A77F-C9DF-D845-A1DA-EEA15BAF281F}" type="sibTrans" cxnId="{D03A2ED1-876F-1548-89BC-68B183ADCEB4}">
      <dgm:prSet/>
      <dgm:spPr/>
      <dgm:t>
        <a:bodyPr/>
        <a:lstStyle/>
        <a:p>
          <a:endParaRPr lang="en-US"/>
        </a:p>
      </dgm:t>
    </dgm:pt>
    <dgm:pt modelId="{D9B1C06A-55F1-417D-8BF1-89FA3CDD1B87}" type="pres">
      <dgm:prSet presAssocID="{736555ED-F900-B74D-82CE-930168C09D41}" presName="root" presStyleCnt="0">
        <dgm:presLayoutVars>
          <dgm:dir/>
          <dgm:resizeHandles val="exact"/>
        </dgm:presLayoutVars>
      </dgm:prSet>
      <dgm:spPr/>
    </dgm:pt>
    <dgm:pt modelId="{3C50E8FF-A06F-4149-B93F-1B1F46D3516D}" type="pres">
      <dgm:prSet presAssocID="{A6EFF8CC-81CC-BB46-8832-AE131B6BCE96}" presName="compNode" presStyleCnt="0"/>
      <dgm:spPr/>
    </dgm:pt>
    <dgm:pt modelId="{0B335B65-D48F-48E3-8686-E06C5ABCCAB2}" type="pres">
      <dgm:prSet presAssocID="{A6EFF8CC-81CC-BB46-8832-AE131B6BCE96}" presName="iconBgRect" presStyleLbl="bgShp" presStyleIdx="0" presStyleCnt="6"/>
      <dgm:spPr/>
    </dgm:pt>
    <dgm:pt modelId="{D8AD1058-4FDD-4819-816E-999DFDFBF57D}" type="pres">
      <dgm:prSet presAssocID="{A6EFF8CC-81CC-BB46-8832-AE131B6BCE9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AD4EE41-7F82-40DE-9098-94D60ECA4334}" type="pres">
      <dgm:prSet presAssocID="{A6EFF8CC-81CC-BB46-8832-AE131B6BCE96}" presName="spaceRect" presStyleCnt="0"/>
      <dgm:spPr/>
    </dgm:pt>
    <dgm:pt modelId="{0A4C77B2-AE77-4B7A-9EF4-2CA344F3874A}" type="pres">
      <dgm:prSet presAssocID="{A6EFF8CC-81CC-BB46-8832-AE131B6BCE96}" presName="textRect" presStyleLbl="revTx" presStyleIdx="0" presStyleCnt="6">
        <dgm:presLayoutVars>
          <dgm:chMax val="1"/>
          <dgm:chPref val="1"/>
        </dgm:presLayoutVars>
      </dgm:prSet>
      <dgm:spPr/>
    </dgm:pt>
    <dgm:pt modelId="{CB79DE4E-C0E4-4338-B2C5-21B535E7967E}" type="pres">
      <dgm:prSet presAssocID="{2EB464BE-4E0C-5746-9057-63A473EB3D2F}" presName="sibTrans" presStyleCnt="0"/>
      <dgm:spPr/>
    </dgm:pt>
    <dgm:pt modelId="{21C07CC9-2E02-405C-A965-05D9411625BF}" type="pres">
      <dgm:prSet presAssocID="{C5995915-E23D-3045-A5B0-13C2D1A1C179}" presName="compNode" presStyleCnt="0"/>
      <dgm:spPr/>
    </dgm:pt>
    <dgm:pt modelId="{AE874F16-923C-4D28-872D-23037C4794FE}" type="pres">
      <dgm:prSet presAssocID="{C5995915-E23D-3045-A5B0-13C2D1A1C179}" presName="iconBgRect" presStyleLbl="bgShp" presStyleIdx="1" presStyleCnt="6"/>
      <dgm:spPr/>
    </dgm:pt>
    <dgm:pt modelId="{B5002BFB-E0E9-418E-8AFE-7D4549B89C2E}" type="pres">
      <dgm:prSet presAssocID="{C5995915-E23D-3045-A5B0-13C2D1A1C17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C7C85345-1EF8-4365-93A6-5136803B91ED}" type="pres">
      <dgm:prSet presAssocID="{C5995915-E23D-3045-A5B0-13C2D1A1C179}" presName="spaceRect" presStyleCnt="0"/>
      <dgm:spPr/>
    </dgm:pt>
    <dgm:pt modelId="{32B65DDF-00DB-4552-BCFD-B8772A7DBBD0}" type="pres">
      <dgm:prSet presAssocID="{C5995915-E23D-3045-A5B0-13C2D1A1C179}" presName="textRect" presStyleLbl="revTx" presStyleIdx="1" presStyleCnt="6">
        <dgm:presLayoutVars>
          <dgm:chMax val="1"/>
          <dgm:chPref val="1"/>
        </dgm:presLayoutVars>
      </dgm:prSet>
      <dgm:spPr/>
    </dgm:pt>
    <dgm:pt modelId="{49D6A560-B416-403E-BE70-522ECC492ABD}" type="pres">
      <dgm:prSet presAssocID="{2D8CA580-0B20-FD43-A359-C949E62485F0}" presName="sibTrans" presStyleCnt="0"/>
      <dgm:spPr/>
    </dgm:pt>
    <dgm:pt modelId="{05FFC572-152A-4C61-BDAC-4C6C7B9B8622}" type="pres">
      <dgm:prSet presAssocID="{0C6571E3-4FF9-3E4B-B6DA-0F2B52EFA10B}" presName="compNode" presStyleCnt="0"/>
      <dgm:spPr/>
    </dgm:pt>
    <dgm:pt modelId="{A935CB9C-DBEF-4979-861A-AA9409A5366D}" type="pres">
      <dgm:prSet presAssocID="{0C6571E3-4FF9-3E4B-B6DA-0F2B52EFA10B}" presName="iconBgRect" presStyleLbl="bgShp" presStyleIdx="2" presStyleCnt="6"/>
      <dgm:spPr/>
    </dgm:pt>
    <dgm:pt modelId="{0A7C481B-64C8-412A-8212-B6DA96E820E9}" type="pres">
      <dgm:prSet presAssocID="{0C6571E3-4FF9-3E4B-B6DA-0F2B52EFA10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4BB5B27-CD38-4160-BDF0-1B88C8867B45}" type="pres">
      <dgm:prSet presAssocID="{0C6571E3-4FF9-3E4B-B6DA-0F2B52EFA10B}" presName="spaceRect" presStyleCnt="0"/>
      <dgm:spPr/>
    </dgm:pt>
    <dgm:pt modelId="{08C269B5-C4BF-4C98-B6C9-E4998523A87A}" type="pres">
      <dgm:prSet presAssocID="{0C6571E3-4FF9-3E4B-B6DA-0F2B52EFA10B}" presName="textRect" presStyleLbl="revTx" presStyleIdx="2" presStyleCnt="6">
        <dgm:presLayoutVars>
          <dgm:chMax val="1"/>
          <dgm:chPref val="1"/>
        </dgm:presLayoutVars>
      </dgm:prSet>
      <dgm:spPr/>
    </dgm:pt>
    <dgm:pt modelId="{FECAE11D-7670-4B41-9E50-4B91C40D1AF2}" type="pres">
      <dgm:prSet presAssocID="{E1D2DE8A-638C-CF44-91DF-E36066DFCDB2}" presName="sibTrans" presStyleCnt="0"/>
      <dgm:spPr/>
    </dgm:pt>
    <dgm:pt modelId="{179D6E76-37F7-4389-B10E-13362EE7FCFE}" type="pres">
      <dgm:prSet presAssocID="{D4559BDD-9C5A-2F4D-8B29-67E6B23C7390}" presName="compNode" presStyleCnt="0"/>
      <dgm:spPr/>
    </dgm:pt>
    <dgm:pt modelId="{55AA3EF4-9504-44F4-A09C-6AE72938C2AB}" type="pres">
      <dgm:prSet presAssocID="{D4559BDD-9C5A-2F4D-8B29-67E6B23C7390}" presName="iconBgRect" presStyleLbl="bgShp" presStyleIdx="3" presStyleCnt="6"/>
      <dgm:spPr/>
    </dgm:pt>
    <dgm:pt modelId="{C5C02C3D-F31D-420E-A855-2D5A4C3D25DB}" type="pres">
      <dgm:prSet presAssocID="{D4559BDD-9C5A-2F4D-8B29-67E6B23C739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5CC7D885-CBF6-4EAB-98B5-725F117AF627}" type="pres">
      <dgm:prSet presAssocID="{D4559BDD-9C5A-2F4D-8B29-67E6B23C7390}" presName="spaceRect" presStyleCnt="0"/>
      <dgm:spPr/>
    </dgm:pt>
    <dgm:pt modelId="{7096ED03-B7C7-4737-9F03-2A2363441912}" type="pres">
      <dgm:prSet presAssocID="{D4559BDD-9C5A-2F4D-8B29-67E6B23C7390}" presName="textRect" presStyleLbl="revTx" presStyleIdx="3" presStyleCnt="6">
        <dgm:presLayoutVars>
          <dgm:chMax val="1"/>
          <dgm:chPref val="1"/>
        </dgm:presLayoutVars>
      </dgm:prSet>
      <dgm:spPr/>
    </dgm:pt>
    <dgm:pt modelId="{1D890BC1-35B4-4502-9C65-B5E03A8F54F0}" type="pres">
      <dgm:prSet presAssocID="{D1F0247B-792F-E34B-96AF-7BC8622BD019}" presName="sibTrans" presStyleCnt="0"/>
      <dgm:spPr/>
    </dgm:pt>
    <dgm:pt modelId="{9ED13941-CF56-4D5E-940C-6C1CA03C0323}" type="pres">
      <dgm:prSet presAssocID="{71393132-2972-1F43-AB4B-F335EB870BAB}" presName="compNode" presStyleCnt="0"/>
      <dgm:spPr/>
    </dgm:pt>
    <dgm:pt modelId="{BDF54869-29F5-4E3E-B189-1552E26157EF}" type="pres">
      <dgm:prSet presAssocID="{71393132-2972-1F43-AB4B-F335EB870BAB}" presName="iconBgRect" presStyleLbl="bgShp" presStyleIdx="4" presStyleCnt="6"/>
      <dgm:spPr/>
    </dgm:pt>
    <dgm:pt modelId="{C12D6364-5716-4642-8461-A8FFF5ACA488}" type="pres">
      <dgm:prSet presAssocID="{71393132-2972-1F43-AB4B-F335EB870BA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
        </a:ext>
      </dgm:extLst>
    </dgm:pt>
    <dgm:pt modelId="{A777CB29-3636-40BC-ADE4-A072A204A750}" type="pres">
      <dgm:prSet presAssocID="{71393132-2972-1F43-AB4B-F335EB870BAB}" presName="spaceRect" presStyleCnt="0"/>
      <dgm:spPr/>
    </dgm:pt>
    <dgm:pt modelId="{C0109696-9F56-46B4-B493-A416924FA0DF}" type="pres">
      <dgm:prSet presAssocID="{71393132-2972-1F43-AB4B-F335EB870BAB}" presName="textRect" presStyleLbl="revTx" presStyleIdx="4" presStyleCnt="6">
        <dgm:presLayoutVars>
          <dgm:chMax val="1"/>
          <dgm:chPref val="1"/>
        </dgm:presLayoutVars>
      </dgm:prSet>
      <dgm:spPr/>
    </dgm:pt>
    <dgm:pt modelId="{37D0BC71-224E-4F8C-B179-25809BD86251}" type="pres">
      <dgm:prSet presAssocID="{EDF9CD71-3485-1A40-9474-34D2D8BF0E31}" presName="sibTrans" presStyleCnt="0"/>
      <dgm:spPr/>
    </dgm:pt>
    <dgm:pt modelId="{298195C4-BF08-4CD4-8292-DD789E032AA1}" type="pres">
      <dgm:prSet presAssocID="{30915F45-688B-574B-BDCA-908FE27BDAB6}" presName="compNode" presStyleCnt="0"/>
      <dgm:spPr/>
    </dgm:pt>
    <dgm:pt modelId="{16EEB800-1D7B-447D-BE36-4C9C79E4801F}" type="pres">
      <dgm:prSet presAssocID="{30915F45-688B-574B-BDCA-908FE27BDAB6}" presName="iconBgRect" presStyleLbl="bgShp" presStyleIdx="5" presStyleCnt="6"/>
      <dgm:spPr/>
    </dgm:pt>
    <dgm:pt modelId="{7080EC79-08A2-4E72-AFCF-C9F3A4005CA0}" type="pres">
      <dgm:prSet presAssocID="{30915F45-688B-574B-BDCA-908FE27BDAB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C81410C0-B681-4167-92F2-33F2A1754061}" type="pres">
      <dgm:prSet presAssocID="{30915F45-688B-574B-BDCA-908FE27BDAB6}" presName="spaceRect" presStyleCnt="0"/>
      <dgm:spPr/>
    </dgm:pt>
    <dgm:pt modelId="{AF75199D-99B9-40DB-B2DB-8426DE42FAD1}" type="pres">
      <dgm:prSet presAssocID="{30915F45-688B-574B-BDCA-908FE27BDAB6}" presName="textRect" presStyleLbl="revTx" presStyleIdx="5" presStyleCnt="6">
        <dgm:presLayoutVars>
          <dgm:chMax val="1"/>
          <dgm:chPref val="1"/>
        </dgm:presLayoutVars>
      </dgm:prSet>
      <dgm:spPr/>
    </dgm:pt>
  </dgm:ptLst>
  <dgm:cxnLst>
    <dgm:cxn modelId="{30B20201-C7AA-424F-BBFF-03B64A1657B5}" type="presOf" srcId="{71393132-2972-1F43-AB4B-F335EB870BAB}" destId="{C0109696-9F56-46B4-B493-A416924FA0DF}" srcOrd="0" destOrd="0" presId="urn:microsoft.com/office/officeart/2018/5/layout/IconCircleLabelList"/>
    <dgm:cxn modelId="{32C63E12-3F67-48A8-A1B1-1967B78D7BDB}" type="presOf" srcId="{C5995915-E23D-3045-A5B0-13C2D1A1C179}" destId="{32B65DDF-00DB-4552-BCFD-B8772A7DBBD0}" srcOrd="0" destOrd="0" presId="urn:microsoft.com/office/officeart/2018/5/layout/IconCircleLabelList"/>
    <dgm:cxn modelId="{4CDF3E22-8EF5-6444-9CB4-E31C08DB5981}" srcId="{736555ED-F900-B74D-82CE-930168C09D41}" destId="{0C6571E3-4FF9-3E4B-B6DA-0F2B52EFA10B}" srcOrd="2" destOrd="0" parTransId="{4EEB308B-1120-184E-BDFD-A5CBA3E2BB94}" sibTransId="{E1D2DE8A-638C-CF44-91DF-E36066DFCDB2}"/>
    <dgm:cxn modelId="{AC479D3D-CF44-DC49-A89F-930E6EB028A9}" srcId="{736555ED-F900-B74D-82CE-930168C09D41}" destId="{D4559BDD-9C5A-2F4D-8B29-67E6B23C7390}" srcOrd="3" destOrd="0" parTransId="{A154875D-7E10-DC42-9298-9731A0AC9A88}" sibTransId="{D1F0247B-792F-E34B-96AF-7BC8622BD019}"/>
    <dgm:cxn modelId="{FAE3C754-6416-4FB0-B028-CF9C3C2F4B44}" type="presOf" srcId="{0C6571E3-4FF9-3E4B-B6DA-0F2B52EFA10B}" destId="{08C269B5-C4BF-4C98-B6C9-E4998523A87A}" srcOrd="0" destOrd="0" presId="urn:microsoft.com/office/officeart/2018/5/layout/IconCircleLabelList"/>
    <dgm:cxn modelId="{ACF05256-A150-5D4D-8786-88FC50544881}" srcId="{736555ED-F900-B74D-82CE-930168C09D41}" destId="{A6EFF8CC-81CC-BB46-8832-AE131B6BCE96}" srcOrd="0" destOrd="0" parTransId="{53A5BE4C-AF86-F541-B56A-FA5806C50F07}" sibTransId="{2EB464BE-4E0C-5746-9057-63A473EB3D2F}"/>
    <dgm:cxn modelId="{A58B7A77-2A87-49C6-A69D-7BD170DCE68F}" type="presOf" srcId="{736555ED-F900-B74D-82CE-930168C09D41}" destId="{D9B1C06A-55F1-417D-8BF1-89FA3CDD1B87}" srcOrd="0" destOrd="0" presId="urn:microsoft.com/office/officeart/2018/5/layout/IconCircleLabelList"/>
    <dgm:cxn modelId="{188FC27D-F06C-4D97-A2D1-F966F2402321}" type="presOf" srcId="{30915F45-688B-574B-BDCA-908FE27BDAB6}" destId="{AF75199D-99B9-40DB-B2DB-8426DE42FAD1}" srcOrd="0" destOrd="0" presId="urn:microsoft.com/office/officeart/2018/5/layout/IconCircleLabelList"/>
    <dgm:cxn modelId="{2A49A287-40D8-4C99-9008-D5BC3469B939}" type="presOf" srcId="{A6EFF8CC-81CC-BB46-8832-AE131B6BCE96}" destId="{0A4C77B2-AE77-4B7A-9EF4-2CA344F3874A}" srcOrd="0" destOrd="0" presId="urn:microsoft.com/office/officeart/2018/5/layout/IconCircleLabelList"/>
    <dgm:cxn modelId="{D03A2ED1-876F-1548-89BC-68B183ADCEB4}" srcId="{736555ED-F900-B74D-82CE-930168C09D41}" destId="{30915F45-688B-574B-BDCA-908FE27BDAB6}" srcOrd="5" destOrd="0" parTransId="{B420DFDE-6359-F346-851B-91371D899394}" sibTransId="{67A6A77F-C9DF-D845-A1DA-EEA15BAF281F}"/>
    <dgm:cxn modelId="{BB387BD4-EADD-D541-BFC0-79823E87D636}" srcId="{736555ED-F900-B74D-82CE-930168C09D41}" destId="{71393132-2972-1F43-AB4B-F335EB870BAB}" srcOrd="4" destOrd="0" parTransId="{60524256-76C3-9E4E-AF40-534C0CE66D7F}" sibTransId="{EDF9CD71-3485-1A40-9474-34D2D8BF0E31}"/>
    <dgm:cxn modelId="{C50B33D7-FBD9-8842-9C62-75CBA04B5E08}" srcId="{736555ED-F900-B74D-82CE-930168C09D41}" destId="{C5995915-E23D-3045-A5B0-13C2D1A1C179}" srcOrd="1" destOrd="0" parTransId="{7E4E6480-ECB9-EE49-9DEC-90A498CB5159}" sibTransId="{2D8CA580-0B20-FD43-A359-C949E62485F0}"/>
    <dgm:cxn modelId="{936BF1FE-6177-48D7-BD94-E8DE24DB0331}" type="presOf" srcId="{D4559BDD-9C5A-2F4D-8B29-67E6B23C7390}" destId="{7096ED03-B7C7-4737-9F03-2A2363441912}" srcOrd="0" destOrd="0" presId="urn:microsoft.com/office/officeart/2018/5/layout/IconCircleLabelList"/>
    <dgm:cxn modelId="{57B12F40-74EA-415D-806C-8F9CBC6F9EA9}" type="presParOf" srcId="{D9B1C06A-55F1-417D-8BF1-89FA3CDD1B87}" destId="{3C50E8FF-A06F-4149-B93F-1B1F46D3516D}" srcOrd="0" destOrd="0" presId="urn:microsoft.com/office/officeart/2018/5/layout/IconCircleLabelList"/>
    <dgm:cxn modelId="{998FB91F-E796-4B37-A517-F3B574226C6F}" type="presParOf" srcId="{3C50E8FF-A06F-4149-B93F-1B1F46D3516D}" destId="{0B335B65-D48F-48E3-8686-E06C5ABCCAB2}" srcOrd="0" destOrd="0" presId="urn:microsoft.com/office/officeart/2018/5/layout/IconCircleLabelList"/>
    <dgm:cxn modelId="{F8EA2C9E-8211-4E3E-8FAC-6AAD739DFAAE}" type="presParOf" srcId="{3C50E8FF-A06F-4149-B93F-1B1F46D3516D}" destId="{D8AD1058-4FDD-4819-816E-999DFDFBF57D}" srcOrd="1" destOrd="0" presId="urn:microsoft.com/office/officeart/2018/5/layout/IconCircleLabelList"/>
    <dgm:cxn modelId="{42CC51F1-BE26-4023-B586-74AAF1F78543}" type="presParOf" srcId="{3C50E8FF-A06F-4149-B93F-1B1F46D3516D}" destId="{EAD4EE41-7F82-40DE-9098-94D60ECA4334}" srcOrd="2" destOrd="0" presId="urn:microsoft.com/office/officeart/2018/5/layout/IconCircleLabelList"/>
    <dgm:cxn modelId="{3B2B6F13-15F0-4AAC-9B4A-14F0BAF0FBD4}" type="presParOf" srcId="{3C50E8FF-A06F-4149-B93F-1B1F46D3516D}" destId="{0A4C77B2-AE77-4B7A-9EF4-2CA344F3874A}" srcOrd="3" destOrd="0" presId="urn:microsoft.com/office/officeart/2018/5/layout/IconCircleLabelList"/>
    <dgm:cxn modelId="{61D10073-CD59-4919-B0FE-0F8D73A08EB6}" type="presParOf" srcId="{D9B1C06A-55F1-417D-8BF1-89FA3CDD1B87}" destId="{CB79DE4E-C0E4-4338-B2C5-21B535E7967E}" srcOrd="1" destOrd="0" presId="urn:microsoft.com/office/officeart/2018/5/layout/IconCircleLabelList"/>
    <dgm:cxn modelId="{3FBFE05A-857C-418B-B386-42E615319786}" type="presParOf" srcId="{D9B1C06A-55F1-417D-8BF1-89FA3CDD1B87}" destId="{21C07CC9-2E02-405C-A965-05D9411625BF}" srcOrd="2" destOrd="0" presId="urn:microsoft.com/office/officeart/2018/5/layout/IconCircleLabelList"/>
    <dgm:cxn modelId="{B6B88829-5F38-4F9B-91F7-0FCE3BBA8CAB}" type="presParOf" srcId="{21C07CC9-2E02-405C-A965-05D9411625BF}" destId="{AE874F16-923C-4D28-872D-23037C4794FE}" srcOrd="0" destOrd="0" presId="urn:microsoft.com/office/officeart/2018/5/layout/IconCircleLabelList"/>
    <dgm:cxn modelId="{6656770D-50CE-435F-8E65-24B016689A62}" type="presParOf" srcId="{21C07CC9-2E02-405C-A965-05D9411625BF}" destId="{B5002BFB-E0E9-418E-8AFE-7D4549B89C2E}" srcOrd="1" destOrd="0" presId="urn:microsoft.com/office/officeart/2018/5/layout/IconCircleLabelList"/>
    <dgm:cxn modelId="{C3BE47FE-3B5F-44BC-8F25-CC1B0F06E8EE}" type="presParOf" srcId="{21C07CC9-2E02-405C-A965-05D9411625BF}" destId="{C7C85345-1EF8-4365-93A6-5136803B91ED}" srcOrd="2" destOrd="0" presId="urn:microsoft.com/office/officeart/2018/5/layout/IconCircleLabelList"/>
    <dgm:cxn modelId="{D18F0501-08DC-4C1F-9A27-F2A950BACBB0}" type="presParOf" srcId="{21C07CC9-2E02-405C-A965-05D9411625BF}" destId="{32B65DDF-00DB-4552-BCFD-B8772A7DBBD0}" srcOrd="3" destOrd="0" presId="urn:microsoft.com/office/officeart/2018/5/layout/IconCircleLabelList"/>
    <dgm:cxn modelId="{542D29E5-9BBC-4C92-8ABE-20F84FB54403}" type="presParOf" srcId="{D9B1C06A-55F1-417D-8BF1-89FA3CDD1B87}" destId="{49D6A560-B416-403E-BE70-522ECC492ABD}" srcOrd="3" destOrd="0" presId="urn:microsoft.com/office/officeart/2018/5/layout/IconCircleLabelList"/>
    <dgm:cxn modelId="{4A9E87BC-67E1-4D3F-9D13-D2E8F8E933BD}" type="presParOf" srcId="{D9B1C06A-55F1-417D-8BF1-89FA3CDD1B87}" destId="{05FFC572-152A-4C61-BDAC-4C6C7B9B8622}" srcOrd="4" destOrd="0" presId="urn:microsoft.com/office/officeart/2018/5/layout/IconCircleLabelList"/>
    <dgm:cxn modelId="{98289D51-EC49-4CEA-90FE-9150D7057E05}" type="presParOf" srcId="{05FFC572-152A-4C61-BDAC-4C6C7B9B8622}" destId="{A935CB9C-DBEF-4979-861A-AA9409A5366D}" srcOrd="0" destOrd="0" presId="urn:microsoft.com/office/officeart/2018/5/layout/IconCircleLabelList"/>
    <dgm:cxn modelId="{97AD9D47-5FFC-4DD3-9EEC-41B29BC8FC52}" type="presParOf" srcId="{05FFC572-152A-4C61-BDAC-4C6C7B9B8622}" destId="{0A7C481B-64C8-412A-8212-B6DA96E820E9}" srcOrd="1" destOrd="0" presId="urn:microsoft.com/office/officeart/2018/5/layout/IconCircleLabelList"/>
    <dgm:cxn modelId="{D5CD37C7-142C-4B3B-AE16-4870DB5661CC}" type="presParOf" srcId="{05FFC572-152A-4C61-BDAC-4C6C7B9B8622}" destId="{D4BB5B27-CD38-4160-BDF0-1B88C8867B45}" srcOrd="2" destOrd="0" presId="urn:microsoft.com/office/officeart/2018/5/layout/IconCircleLabelList"/>
    <dgm:cxn modelId="{3947556F-E4BA-4463-AA03-612693CEF1CD}" type="presParOf" srcId="{05FFC572-152A-4C61-BDAC-4C6C7B9B8622}" destId="{08C269B5-C4BF-4C98-B6C9-E4998523A87A}" srcOrd="3" destOrd="0" presId="urn:microsoft.com/office/officeart/2018/5/layout/IconCircleLabelList"/>
    <dgm:cxn modelId="{23AD2B37-B6D8-4A02-B5B1-08CFB482D4CD}" type="presParOf" srcId="{D9B1C06A-55F1-417D-8BF1-89FA3CDD1B87}" destId="{FECAE11D-7670-4B41-9E50-4B91C40D1AF2}" srcOrd="5" destOrd="0" presId="urn:microsoft.com/office/officeart/2018/5/layout/IconCircleLabelList"/>
    <dgm:cxn modelId="{91345156-0F6C-4853-AFDA-34CFCD11EE05}" type="presParOf" srcId="{D9B1C06A-55F1-417D-8BF1-89FA3CDD1B87}" destId="{179D6E76-37F7-4389-B10E-13362EE7FCFE}" srcOrd="6" destOrd="0" presId="urn:microsoft.com/office/officeart/2018/5/layout/IconCircleLabelList"/>
    <dgm:cxn modelId="{AA70F911-33AE-488A-A2C1-715F09C33683}" type="presParOf" srcId="{179D6E76-37F7-4389-B10E-13362EE7FCFE}" destId="{55AA3EF4-9504-44F4-A09C-6AE72938C2AB}" srcOrd="0" destOrd="0" presId="urn:microsoft.com/office/officeart/2018/5/layout/IconCircleLabelList"/>
    <dgm:cxn modelId="{6EB61103-BBA6-43F1-8F5E-BD1426749698}" type="presParOf" srcId="{179D6E76-37F7-4389-B10E-13362EE7FCFE}" destId="{C5C02C3D-F31D-420E-A855-2D5A4C3D25DB}" srcOrd="1" destOrd="0" presId="urn:microsoft.com/office/officeart/2018/5/layout/IconCircleLabelList"/>
    <dgm:cxn modelId="{B67F3C98-ECD7-4BAF-9227-E181EBAA9E39}" type="presParOf" srcId="{179D6E76-37F7-4389-B10E-13362EE7FCFE}" destId="{5CC7D885-CBF6-4EAB-98B5-725F117AF627}" srcOrd="2" destOrd="0" presId="urn:microsoft.com/office/officeart/2018/5/layout/IconCircleLabelList"/>
    <dgm:cxn modelId="{D5872399-6931-4387-8D39-B6AE4A3DA10B}" type="presParOf" srcId="{179D6E76-37F7-4389-B10E-13362EE7FCFE}" destId="{7096ED03-B7C7-4737-9F03-2A2363441912}" srcOrd="3" destOrd="0" presId="urn:microsoft.com/office/officeart/2018/5/layout/IconCircleLabelList"/>
    <dgm:cxn modelId="{F30667BF-F95B-4F47-B09D-7E97DAB1099E}" type="presParOf" srcId="{D9B1C06A-55F1-417D-8BF1-89FA3CDD1B87}" destId="{1D890BC1-35B4-4502-9C65-B5E03A8F54F0}" srcOrd="7" destOrd="0" presId="urn:microsoft.com/office/officeart/2018/5/layout/IconCircleLabelList"/>
    <dgm:cxn modelId="{51450989-BA38-489A-BD45-9553D61F80D7}" type="presParOf" srcId="{D9B1C06A-55F1-417D-8BF1-89FA3CDD1B87}" destId="{9ED13941-CF56-4D5E-940C-6C1CA03C0323}" srcOrd="8" destOrd="0" presId="urn:microsoft.com/office/officeart/2018/5/layout/IconCircleLabelList"/>
    <dgm:cxn modelId="{D47D7FDB-AA00-43CE-B50D-3F106C9F12DC}" type="presParOf" srcId="{9ED13941-CF56-4D5E-940C-6C1CA03C0323}" destId="{BDF54869-29F5-4E3E-B189-1552E26157EF}" srcOrd="0" destOrd="0" presId="urn:microsoft.com/office/officeart/2018/5/layout/IconCircleLabelList"/>
    <dgm:cxn modelId="{357B4395-3FAD-49A8-8799-3A56BF1B819C}" type="presParOf" srcId="{9ED13941-CF56-4D5E-940C-6C1CA03C0323}" destId="{C12D6364-5716-4642-8461-A8FFF5ACA488}" srcOrd="1" destOrd="0" presId="urn:microsoft.com/office/officeart/2018/5/layout/IconCircleLabelList"/>
    <dgm:cxn modelId="{4BBBC8E5-F371-4073-91C1-3E99CDFEA1D8}" type="presParOf" srcId="{9ED13941-CF56-4D5E-940C-6C1CA03C0323}" destId="{A777CB29-3636-40BC-ADE4-A072A204A750}" srcOrd="2" destOrd="0" presId="urn:microsoft.com/office/officeart/2018/5/layout/IconCircleLabelList"/>
    <dgm:cxn modelId="{E0BFB8B7-80FB-4C8A-A7B1-29A9E20D219B}" type="presParOf" srcId="{9ED13941-CF56-4D5E-940C-6C1CA03C0323}" destId="{C0109696-9F56-46B4-B493-A416924FA0DF}" srcOrd="3" destOrd="0" presId="urn:microsoft.com/office/officeart/2018/5/layout/IconCircleLabelList"/>
    <dgm:cxn modelId="{7E2DA298-3DF7-4EDB-A000-7E1DF43B8A61}" type="presParOf" srcId="{D9B1C06A-55F1-417D-8BF1-89FA3CDD1B87}" destId="{37D0BC71-224E-4F8C-B179-25809BD86251}" srcOrd="9" destOrd="0" presId="urn:microsoft.com/office/officeart/2018/5/layout/IconCircleLabelList"/>
    <dgm:cxn modelId="{976A7BE4-FAED-42DD-8DC9-1EF1C00517EF}" type="presParOf" srcId="{D9B1C06A-55F1-417D-8BF1-89FA3CDD1B87}" destId="{298195C4-BF08-4CD4-8292-DD789E032AA1}" srcOrd="10" destOrd="0" presId="urn:microsoft.com/office/officeart/2018/5/layout/IconCircleLabelList"/>
    <dgm:cxn modelId="{43505AFE-768C-4A3D-8618-B00DF0FD01F5}" type="presParOf" srcId="{298195C4-BF08-4CD4-8292-DD789E032AA1}" destId="{16EEB800-1D7B-447D-BE36-4C9C79E4801F}" srcOrd="0" destOrd="0" presId="urn:microsoft.com/office/officeart/2018/5/layout/IconCircleLabelList"/>
    <dgm:cxn modelId="{834CDB95-391A-4E80-88F3-42C695289FF8}" type="presParOf" srcId="{298195C4-BF08-4CD4-8292-DD789E032AA1}" destId="{7080EC79-08A2-4E72-AFCF-C9F3A4005CA0}" srcOrd="1" destOrd="0" presId="urn:microsoft.com/office/officeart/2018/5/layout/IconCircleLabelList"/>
    <dgm:cxn modelId="{EA1D61BD-B69D-4660-980D-8BBE255DE203}" type="presParOf" srcId="{298195C4-BF08-4CD4-8292-DD789E032AA1}" destId="{C81410C0-B681-4167-92F2-33F2A1754061}" srcOrd="2" destOrd="0" presId="urn:microsoft.com/office/officeart/2018/5/layout/IconCircleLabelList"/>
    <dgm:cxn modelId="{50A7169E-91FD-4E6B-B632-22F004D9D848}" type="presParOf" srcId="{298195C4-BF08-4CD4-8292-DD789E032AA1}" destId="{AF75199D-99B9-40DB-B2DB-8426DE42FAD1}" srcOrd="3" destOrd="0" presId="urn:microsoft.com/office/officeart/2018/5/layout/IconCircle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A0102F-72D1-9141-A81B-4388C385C3D4}"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B409434-5F8E-3A47-B3E0-1586DEB68233}">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1,600-1,800 kcal and 55-68 g of protein per day</a:t>
          </a:r>
        </a:p>
      </dgm:t>
    </dgm:pt>
    <dgm:pt modelId="{85419F2D-956A-0F4E-A3D8-8059148E34C4}" type="parTrans" cxnId="{DA0DDCBE-04DB-C049-8F63-EFF9E975C24A}">
      <dgm:prSet/>
      <dgm:spPr/>
      <dgm:t>
        <a:bodyPr/>
        <a:lstStyle/>
        <a:p>
          <a:endParaRPr lang="en-US"/>
        </a:p>
      </dgm:t>
    </dgm:pt>
    <dgm:pt modelId="{577D5302-527B-2741-8C07-44ED8EA1F884}" type="sibTrans" cxnId="{DA0DDCBE-04DB-C049-8F63-EFF9E975C24A}">
      <dgm:prSet/>
      <dgm:spPr/>
      <dgm:t>
        <a:bodyPr/>
        <a:lstStyle/>
        <a:p>
          <a:endParaRPr lang="en-US"/>
        </a:p>
      </dgm:t>
    </dgm:pt>
    <dgm:pt modelId="{81F30C6B-4F5F-B043-8A76-481A7D523EA0}">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Pertinent lab values </a:t>
          </a:r>
        </a:p>
      </dgm:t>
    </dgm:pt>
    <dgm:pt modelId="{5967069B-DC3D-1D4C-9FF9-D719984D36F7}" type="parTrans" cxnId="{3CCCA231-0342-8944-B4B4-6CEB8FBDD6AF}">
      <dgm:prSet/>
      <dgm:spPr/>
      <dgm:t>
        <a:bodyPr/>
        <a:lstStyle/>
        <a:p>
          <a:endParaRPr lang="en-US"/>
        </a:p>
      </dgm:t>
    </dgm:pt>
    <dgm:pt modelId="{2CC042BC-0A72-544E-9DDE-C067D9A6F6A8}" type="sibTrans" cxnId="{3CCCA231-0342-8944-B4B4-6CEB8FBDD6AF}">
      <dgm:prSet/>
      <dgm:spPr/>
      <dgm:t>
        <a:bodyPr/>
        <a:lstStyle/>
        <a:p>
          <a:endParaRPr lang="en-US"/>
        </a:p>
      </dgm:t>
    </dgm:pt>
    <dgm:pt modelId="{819B8EFD-9701-194C-9B88-4EBA113C183C}">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K, Ca, BUN, Hgb, RBC</a:t>
          </a:r>
        </a:p>
      </dgm:t>
    </dgm:pt>
    <dgm:pt modelId="{0CD9DBAC-D422-FF40-BFEF-643EA7CC0DB8}" type="parTrans" cxnId="{A816B44E-80C5-BA48-ACDF-4C9B3041E1F8}">
      <dgm:prSet/>
      <dgm:spPr/>
      <dgm:t>
        <a:bodyPr/>
        <a:lstStyle/>
        <a:p>
          <a:endParaRPr lang="en-US"/>
        </a:p>
      </dgm:t>
    </dgm:pt>
    <dgm:pt modelId="{4F359A05-BF4F-6F46-9C86-492482FD221F}" type="sibTrans" cxnId="{A816B44E-80C5-BA48-ACDF-4C9B3041E1F8}">
      <dgm:prSet/>
      <dgm:spPr/>
      <dgm:t>
        <a:bodyPr/>
        <a:lstStyle/>
        <a:p>
          <a:endParaRPr lang="en-US"/>
        </a:p>
      </dgm:t>
    </dgm:pt>
    <dgm:pt modelId="{43C1E70C-75D6-2D48-8C3B-2DF5BF89C240}">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Reassessed every 3-5 days </a:t>
          </a:r>
        </a:p>
      </dgm:t>
    </dgm:pt>
    <dgm:pt modelId="{9FBCDBA8-8F0F-AF46-8589-DACB66FB150A}" type="parTrans" cxnId="{B3631BA0-3531-A744-8060-5B2F6CAEC52F}">
      <dgm:prSet/>
      <dgm:spPr/>
      <dgm:t>
        <a:bodyPr/>
        <a:lstStyle/>
        <a:p>
          <a:endParaRPr lang="en-US"/>
        </a:p>
      </dgm:t>
    </dgm:pt>
    <dgm:pt modelId="{C6E281BF-F9E8-E045-875D-B00DE5D5F1A2}" type="sibTrans" cxnId="{B3631BA0-3531-A744-8060-5B2F6CAEC52F}">
      <dgm:prSet/>
      <dgm:spPr/>
      <dgm:t>
        <a:bodyPr/>
        <a:lstStyle/>
        <a:p>
          <a:endParaRPr lang="en-US"/>
        </a:p>
      </dgm:t>
    </dgm:pt>
    <dgm:pt modelId="{98CE32FA-5ED5-764C-80F1-D6F99CC36738}">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Weight trends</a:t>
          </a:r>
        </a:p>
      </dgm:t>
    </dgm:pt>
    <dgm:pt modelId="{B90E1C37-8262-1C47-96AE-3342DFDEE7E3}" type="parTrans" cxnId="{D4B049B0-6ECF-D842-879B-E151C6C3F3C4}">
      <dgm:prSet/>
      <dgm:spPr/>
      <dgm:t>
        <a:bodyPr/>
        <a:lstStyle/>
        <a:p>
          <a:endParaRPr lang="en-US"/>
        </a:p>
      </dgm:t>
    </dgm:pt>
    <dgm:pt modelId="{DD51277B-9E94-FC4A-9741-F46C4EFEAB76}" type="sibTrans" cxnId="{D4B049B0-6ECF-D842-879B-E151C6C3F3C4}">
      <dgm:prSet/>
      <dgm:spPr/>
      <dgm:t>
        <a:bodyPr/>
        <a:lstStyle/>
        <a:p>
          <a:endParaRPr lang="en-US"/>
        </a:p>
      </dgm:t>
    </dgm:pt>
    <dgm:pt modelId="{68817695-2A5A-1645-810E-75F8B5907050}">
      <dgm:prSet phldrT="[Text]"/>
      <dgm:spPr>
        <a:solidFill>
          <a:schemeClr val="bg1"/>
        </a:solidFill>
        <a:ln>
          <a:solidFill>
            <a:schemeClr val="tx1"/>
          </a:solidFill>
        </a:ln>
      </dgm:spPr>
      <dgm:t>
        <a:bodyPr/>
        <a:lstStyle/>
        <a:p>
          <a:r>
            <a:rPr lang="en-US" dirty="0">
              <a:solidFill>
                <a:schemeClr val="tx1"/>
              </a:solidFill>
              <a:latin typeface="Arima Madurai" pitchFamily="2" charset="77"/>
              <a:cs typeface="Arima Madurai" pitchFamily="2" charset="77"/>
            </a:rPr>
            <a:t>Educational needs</a:t>
          </a:r>
        </a:p>
      </dgm:t>
    </dgm:pt>
    <dgm:pt modelId="{6CA11F9F-FDAD-FC44-9DA8-441156E2A168}" type="parTrans" cxnId="{076ED380-E2BF-EE48-B9E7-97099EED7241}">
      <dgm:prSet/>
      <dgm:spPr/>
      <dgm:t>
        <a:bodyPr/>
        <a:lstStyle/>
        <a:p>
          <a:endParaRPr lang="en-US"/>
        </a:p>
      </dgm:t>
    </dgm:pt>
    <dgm:pt modelId="{45C6D14D-E415-5D45-8196-EBDE1AC5E57A}" type="sibTrans" cxnId="{076ED380-E2BF-EE48-B9E7-97099EED7241}">
      <dgm:prSet/>
      <dgm:spPr/>
      <dgm:t>
        <a:bodyPr/>
        <a:lstStyle/>
        <a:p>
          <a:endParaRPr lang="en-US"/>
        </a:p>
      </dgm:t>
    </dgm:pt>
    <dgm:pt modelId="{3C9E100B-A986-F048-80D8-F27EFC874198}" type="pres">
      <dgm:prSet presAssocID="{94A0102F-72D1-9141-A81B-4388C385C3D4}" presName="Name0" presStyleCnt="0">
        <dgm:presLayoutVars>
          <dgm:chPref val="1"/>
          <dgm:dir/>
          <dgm:animOne val="branch"/>
          <dgm:animLvl val="lvl"/>
          <dgm:resizeHandles/>
        </dgm:presLayoutVars>
      </dgm:prSet>
      <dgm:spPr/>
    </dgm:pt>
    <dgm:pt modelId="{B1F9087E-AF85-1445-BE28-429B5511EE7A}" type="pres">
      <dgm:prSet presAssocID="{CB409434-5F8E-3A47-B3E0-1586DEB68233}" presName="vertOne" presStyleCnt="0"/>
      <dgm:spPr/>
    </dgm:pt>
    <dgm:pt modelId="{E464D944-F12D-A449-A28D-BDC4199B50C0}" type="pres">
      <dgm:prSet presAssocID="{CB409434-5F8E-3A47-B3E0-1586DEB68233}" presName="txOne" presStyleLbl="node0" presStyleIdx="0" presStyleCnt="1">
        <dgm:presLayoutVars>
          <dgm:chPref val="3"/>
        </dgm:presLayoutVars>
      </dgm:prSet>
      <dgm:spPr/>
    </dgm:pt>
    <dgm:pt modelId="{E980C6EC-42EF-6541-AD16-F20C4DA85855}" type="pres">
      <dgm:prSet presAssocID="{CB409434-5F8E-3A47-B3E0-1586DEB68233}" presName="parTransOne" presStyleCnt="0"/>
      <dgm:spPr/>
    </dgm:pt>
    <dgm:pt modelId="{9ADBCB21-3E76-8C4F-8B74-828E83CB5548}" type="pres">
      <dgm:prSet presAssocID="{CB409434-5F8E-3A47-B3E0-1586DEB68233}" presName="horzOne" presStyleCnt="0"/>
      <dgm:spPr/>
    </dgm:pt>
    <dgm:pt modelId="{49FE3835-113D-4347-A9B2-1979496199E0}" type="pres">
      <dgm:prSet presAssocID="{81F30C6B-4F5F-B043-8A76-481A7D523EA0}" presName="vertTwo" presStyleCnt="0"/>
      <dgm:spPr/>
    </dgm:pt>
    <dgm:pt modelId="{C748292A-107F-804A-B353-269A715CDB4C}" type="pres">
      <dgm:prSet presAssocID="{81F30C6B-4F5F-B043-8A76-481A7D523EA0}" presName="txTwo" presStyleLbl="node2" presStyleIdx="0" presStyleCnt="2">
        <dgm:presLayoutVars>
          <dgm:chPref val="3"/>
        </dgm:presLayoutVars>
      </dgm:prSet>
      <dgm:spPr/>
    </dgm:pt>
    <dgm:pt modelId="{92BAD7F2-6018-1A44-B59A-773F50DE8638}" type="pres">
      <dgm:prSet presAssocID="{81F30C6B-4F5F-B043-8A76-481A7D523EA0}" presName="parTransTwo" presStyleCnt="0"/>
      <dgm:spPr/>
    </dgm:pt>
    <dgm:pt modelId="{3BDA23C8-EA33-944F-BA2F-6EE438938356}" type="pres">
      <dgm:prSet presAssocID="{81F30C6B-4F5F-B043-8A76-481A7D523EA0}" presName="horzTwo" presStyleCnt="0"/>
      <dgm:spPr/>
    </dgm:pt>
    <dgm:pt modelId="{BB9C35F5-C0DE-9742-9363-C7957C4238A8}" type="pres">
      <dgm:prSet presAssocID="{819B8EFD-9701-194C-9B88-4EBA113C183C}" presName="vertThree" presStyleCnt="0"/>
      <dgm:spPr/>
    </dgm:pt>
    <dgm:pt modelId="{98EB8844-E39E-0143-8E77-50899FDF6928}" type="pres">
      <dgm:prSet presAssocID="{819B8EFD-9701-194C-9B88-4EBA113C183C}" presName="txThree" presStyleLbl="node3" presStyleIdx="0" presStyleCnt="3">
        <dgm:presLayoutVars>
          <dgm:chPref val="3"/>
        </dgm:presLayoutVars>
      </dgm:prSet>
      <dgm:spPr/>
    </dgm:pt>
    <dgm:pt modelId="{5D8221AF-760D-8146-8A28-13EE0B50820C}" type="pres">
      <dgm:prSet presAssocID="{819B8EFD-9701-194C-9B88-4EBA113C183C}" presName="horzThree" presStyleCnt="0"/>
      <dgm:spPr/>
    </dgm:pt>
    <dgm:pt modelId="{E540D2B5-EF8B-6042-8DD8-A825A9582579}" type="pres">
      <dgm:prSet presAssocID="{4F359A05-BF4F-6F46-9C86-492482FD221F}" presName="sibSpaceThree" presStyleCnt="0"/>
      <dgm:spPr/>
    </dgm:pt>
    <dgm:pt modelId="{46DE2243-BEBA-8D43-AEFE-A67F0A07D356}" type="pres">
      <dgm:prSet presAssocID="{43C1E70C-75D6-2D48-8C3B-2DF5BF89C240}" presName="vertThree" presStyleCnt="0"/>
      <dgm:spPr/>
    </dgm:pt>
    <dgm:pt modelId="{3796EE1A-E531-9C4C-A8F9-D1E057CE9C01}" type="pres">
      <dgm:prSet presAssocID="{43C1E70C-75D6-2D48-8C3B-2DF5BF89C240}" presName="txThree" presStyleLbl="node3" presStyleIdx="1" presStyleCnt="3">
        <dgm:presLayoutVars>
          <dgm:chPref val="3"/>
        </dgm:presLayoutVars>
      </dgm:prSet>
      <dgm:spPr/>
    </dgm:pt>
    <dgm:pt modelId="{441C901A-1B6A-5D4D-B013-DC3171535B55}" type="pres">
      <dgm:prSet presAssocID="{43C1E70C-75D6-2D48-8C3B-2DF5BF89C240}" presName="horzThree" presStyleCnt="0"/>
      <dgm:spPr/>
    </dgm:pt>
    <dgm:pt modelId="{104D8110-BCF4-EB41-921D-FB56D86323C6}" type="pres">
      <dgm:prSet presAssocID="{2CC042BC-0A72-544E-9DDE-C067D9A6F6A8}" presName="sibSpaceTwo" presStyleCnt="0"/>
      <dgm:spPr/>
    </dgm:pt>
    <dgm:pt modelId="{5597C653-A37F-0940-91EE-D1F59168D9C4}" type="pres">
      <dgm:prSet presAssocID="{98CE32FA-5ED5-764C-80F1-D6F99CC36738}" presName="vertTwo" presStyleCnt="0"/>
      <dgm:spPr/>
    </dgm:pt>
    <dgm:pt modelId="{1AD3BD1E-6D9D-5045-BDB5-262FBD077997}" type="pres">
      <dgm:prSet presAssocID="{98CE32FA-5ED5-764C-80F1-D6F99CC36738}" presName="txTwo" presStyleLbl="node2" presStyleIdx="1" presStyleCnt="2">
        <dgm:presLayoutVars>
          <dgm:chPref val="3"/>
        </dgm:presLayoutVars>
      </dgm:prSet>
      <dgm:spPr/>
    </dgm:pt>
    <dgm:pt modelId="{51265CC4-0421-5B44-A734-F61A822083C9}" type="pres">
      <dgm:prSet presAssocID="{98CE32FA-5ED5-764C-80F1-D6F99CC36738}" presName="parTransTwo" presStyleCnt="0"/>
      <dgm:spPr/>
    </dgm:pt>
    <dgm:pt modelId="{430EED04-53EE-864A-908F-E81657BC96AA}" type="pres">
      <dgm:prSet presAssocID="{98CE32FA-5ED5-764C-80F1-D6F99CC36738}" presName="horzTwo" presStyleCnt="0"/>
      <dgm:spPr/>
    </dgm:pt>
    <dgm:pt modelId="{E0DE71FC-69FD-F94A-8173-8E2F41FAC8FA}" type="pres">
      <dgm:prSet presAssocID="{68817695-2A5A-1645-810E-75F8B5907050}" presName="vertThree" presStyleCnt="0"/>
      <dgm:spPr/>
    </dgm:pt>
    <dgm:pt modelId="{739A003E-9ED0-4545-9F40-A5ABE5E94ED4}" type="pres">
      <dgm:prSet presAssocID="{68817695-2A5A-1645-810E-75F8B5907050}" presName="txThree" presStyleLbl="node3" presStyleIdx="2" presStyleCnt="3">
        <dgm:presLayoutVars>
          <dgm:chPref val="3"/>
        </dgm:presLayoutVars>
      </dgm:prSet>
      <dgm:spPr/>
    </dgm:pt>
    <dgm:pt modelId="{C687634F-D33C-7442-86ED-8B1E8DDAB2C2}" type="pres">
      <dgm:prSet presAssocID="{68817695-2A5A-1645-810E-75F8B5907050}" presName="horzThree" presStyleCnt="0"/>
      <dgm:spPr/>
    </dgm:pt>
  </dgm:ptLst>
  <dgm:cxnLst>
    <dgm:cxn modelId="{0235A90F-0744-CF41-8922-E74861D0A416}" type="presOf" srcId="{68817695-2A5A-1645-810E-75F8B5907050}" destId="{739A003E-9ED0-4545-9F40-A5ABE5E94ED4}" srcOrd="0" destOrd="0" presId="urn:microsoft.com/office/officeart/2005/8/layout/hierarchy4"/>
    <dgm:cxn modelId="{3E342D26-654E-5C49-9113-EDEB1B120A5E}" type="presOf" srcId="{81F30C6B-4F5F-B043-8A76-481A7D523EA0}" destId="{C748292A-107F-804A-B353-269A715CDB4C}" srcOrd="0" destOrd="0" presId="urn:microsoft.com/office/officeart/2005/8/layout/hierarchy4"/>
    <dgm:cxn modelId="{3CCCA231-0342-8944-B4B4-6CEB8FBDD6AF}" srcId="{CB409434-5F8E-3A47-B3E0-1586DEB68233}" destId="{81F30C6B-4F5F-B043-8A76-481A7D523EA0}" srcOrd="0" destOrd="0" parTransId="{5967069B-DC3D-1D4C-9FF9-D719984D36F7}" sibTransId="{2CC042BC-0A72-544E-9DDE-C067D9A6F6A8}"/>
    <dgm:cxn modelId="{A816B44E-80C5-BA48-ACDF-4C9B3041E1F8}" srcId="{81F30C6B-4F5F-B043-8A76-481A7D523EA0}" destId="{819B8EFD-9701-194C-9B88-4EBA113C183C}" srcOrd="0" destOrd="0" parTransId="{0CD9DBAC-D422-FF40-BFEF-643EA7CC0DB8}" sibTransId="{4F359A05-BF4F-6F46-9C86-492482FD221F}"/>
    <dgm:cxn modelId="{076ED380-E2BF-EE48-B9E7-97099EED7241}" srcId="{98CE32FA-5ED5-764C-80F1-D6F99CC36738}" destId="{68817695-2A5A-1645-810E-75F8B5907050}" srcOrd="0" destOrd="0" parTransId="{6CA11F9F-FDAD-FC44-9DA8-441156E2A168}" sibTransId="{45C6D14D-E415-5D45-8196-EBDE1AC5E57A}"/>
    <dgm:cxn modelId="{AB9B178A-5A71-1442-B03F-681C3C99EF4C}" type="presOf" srcId="{CB409434-5F8E-3A47-B3E0-1586DEB68233}" destId="{E464D944-F12D-A449-A28D-BDC4199B50C0}" srcOrd="0" destOrd="0" presId="urn:microsoft.com/office/officeart/2005/8/layout/hierarchy4"/>
    <dgm:cxn modelId="{9B7E8792-49A1-5C4D-B5BD-28FE4ACD40FC}" type="presOf" srcId="{819B8EFD-9701-194C-9B88-4EBA113C183C}" destId="{98EB8844-E39E-0143-8E77-50899FDF6928}" srcOrd="0" destOrd="0" presId="urn:microsoft.com/office/officeart/2005/8/layout/hierarchy4"/>
    <dgm:cxn modelId="{B3631BA0-3531-A744-8060-5B2F6CAEC52F}" srcId="{81F30C6B-4F5F-B043-8A76-481A7D523EA0}" destId="{43C1E70C-75D6-2D48-8C3B-2DF5BF89C240}" srcOrd="1" destOrd="0" parTransId="{9FBCDBA8-8F0F-AF46-8589-DACB66FB150A}" sibTransId="{C6E281BF-F9E8-E045-875D-B00DE5D5F1A2}"/>
    <dgm:cxn modelId="{D6E607A2-A50E-1C4B-B164-CB3EF4DCD08A}" type="presOf" srcId="{98CE32FA-5ED5-764C-80F1-D6F99CC36738}" destId="{1AD3BD1E-6D9D-5045-BDB5-262FBD077997}" srcOrd="0" destOrd="0" presId="urn:microsoft.com/office/officeart/2005/8/layout/hierarchy4"/>
    <dgm:cxn modelId="{D4B049B0-6ECF-D842-879B-E151C6C3F3C4}" srcId="{CB409434-5F8E-3A47-B3E0-1586DEB68233}" destId="{98CE32FA-5ED5-764C-80F1-D6F99CC36738}" srcOrd="1" destOrd="0" parTransId="{B90E1C37-8262-1C47-96AE-3342DFDEE7E3}" sibTransId="{DD51277B-9E94-FC4A-9741-F46C4EFEAB76}"/>
    <dgm:cxn modelId="{DA0DDCBE-04DB-C049-8F63-EFF9E975C24A}" srcId="{94A0102F-72D1-9141-A81B-4388C385C3D4}" destId="{CB409434-5F8E-3A47-B3E0-1586DEB68233}" srcOrd="0" destOrd="0" parTransId="{85419F2D-956A-0F4E-A3D8-8059148E34C4}" sibTransId="{577D5302-527B-2741-8C07-44ED8EA1F884}"/>
    <dgm:cxn modelId="{6F7357C2-2F23-AE49-BA76-2B02A888DA06}" type="presOf" srcId="{43C1E70C-75D6-2D48-8C3B-2DF5BF89C240}" destId="{3796EE1A-E531-9C4C-A8F9-D1E057CE9C01}" srcOrd="0" destOrd="0" presId="urn:microsoft.com/office/officeart/2005/8/layout/hierarchy4"/>
    <dgm:cxn modelId="{B37ACED0-4F99-F844-A357-A0A527F20B1D}" type="presOf" srcId="{94A0102F-72D1-9141-A81B-4388C385C3D4}" destId="{3C9E100B-A986-F048-80D8-F27EFC874198}" srcOrd="0" destOrd="0" presId="urn:microsoft.com/office/officeart/2005/8/layout/hierarchy4"/>
    <dgm:cxn modelId="{89CDF0DB-4612-424B-82C6-F0EC3CD2DB0C}" type="presParOf" srcId="{3C9E100B-A986-F048-80D8-F27EFC874198}" destId="{B1F9087E-AF85-1445-BE28-429B5511EE7A}" srcOrd="0" destOrd="0" presId="urn:microsoft.com/office/officeart/2005/8/layout/hierarchy4"/>
    <dgm:cxn modelId="{43A15DFA-2DB0-5E43-ACA1-3E2DBBA930D4}" type="presParOf" srcId="{B1F9087E-AF85-1445-BE28-429B5511EE7A}" destId="{E464D944-F12D-A449-A28D-BDC4199B50C0}" srcOrd="0" destOrd="0" presId="urn:microsoft.com/office/officeart/2005/8/layout/hierarchy4"/>
    <dgm:cxn modelId="{784C9136-B966-944E-B469-21216B6D3C84}" type="presParOf" srcId="{B1F9087E-AF85-1445-BE28-429B5511EE7A}" destId="{E980C6EC-42EF-6541-AD16-F20C4DA85855}" srcOrd="1" destOrd="0" presId="urn:microsoft.com/office/officeart/2005/8/layout/hierarchy4"/>
    <dgm:cxn modelId="{149134E8-6945-0C48-9F8D-A189B8BDAFFD}" type="presParOf" srcId="{B1F9087E-AF85-1445-BE28-429B5511EE7A}" destId="{9ADBCB21-3E76-8C4F-8B74-828E83CB5548}" srcOrd="2" destOrd="0" presId="urn:microsoft.com/office/officeart/2005/8/layout/hierarchy4"/>
    <dgm:cxn modelId="{A1741138-5165-6B40-B306-540AB537303A}" type="presParOf" srcId="{9ADBCB21-3E76-8C4F-8B74-828E83CB5548}" destId="{49FE3835-113D-4347-A9B2-1979496199E0}" srcOrd="0" destOrd="0" presId="urn:microsoft.com/office/officeart/2005/8/layout/hierarchy4"/>
    <dgm:cxn modelId="{14049613-1F70-FF41-AD4E-450B15DAE7AB}" type="presParOf" srcId="{49FE3835-113D-4347-A9B2-1979496199E0}" destId="{C748292A-107F-804A-B353-269A715CDB4C}" srcOrd="0" destOrd="0" presId="urn:microsoft.com/office/officeart/2005/8/layout/hierarchy4"/>
    <dgm:cxn modelId="{1ABFB2DF-37AF-FF43-A2A1-AC02D6CFA007}" type="presParOf" srcId="{49FE3835-113D-4347-A9B2-1979496199E0}" destId="{92BAD7F2-6018-1A44-B59A-773F50DE8638}" srcOrd="1" destOrd="0" presId="urn:microsoft.com/office/officeart/2005/8/layout/hierarchy4"/>
    <dgm:cxn modelId="{424D04CB-91CB-184C-9876-A9199F93205D}" type="presParOf" srcId="{49FE3835-113D-4347-A9B2-1979496199E0}" destId="{3BDA23C8-EA33-944F-BA2F-6EE438938356}" srcOrd="2" destOrd="0" presId="urn:microsoft.com/office/officeart/2005/8/layout/hierarchy4"/>
    <dgm:cxn modelId="{7D905912-708E-AC4F-B949-200CA1E3DD34}" type="presParOf" srcId="{3BDA23C8-EA33-944F-BA2F-6EE438938356}" destId="{BB9C35F5-C0DE-9742-9363-C7957C4238A8}" srcOrd="0" destOrd="0" presId="urn:microsoft.com/office/officeart/2005/8/layout/hierarchy4"/>
    <dgm:cxn modelId="{F8C151D8-7C01-1045-863C-9173313EE7BF}" type="presParOf" srcId="{BB9C35F5-C0DE-9742-9363-C7957C4238A8}" destId="{98EB8844-E39E-0143-8E77-50899FDF6928}" srcOrd="0" destOrd="0" presId="urn:microsoft.com/office/officeart/2005/8/layout/hierarchy4"/>
    <dgm:cxn modelId="{482BDFD7-F281-3A41-B863-C705CD5ED6A1}" type="presParOf" srcId="{BB9C35F5-C0DE-9742-9363-C7957C4238A8}" destId="{5D8221AF-760D-8146-8A28-13EE0B50820C}" srcOrd="1" destOrd="0" presId="urn:microsoft.com/office/officeart/2005/8/layout/hierarchy4"/>
    <dgm:cxn modelId="{7AC8E7C7-2C6A-A44A-B8A9-CD3FB082DB38}" type="presParOf" srcId="{3BDA23C8-EA33-944F-BA2F-6EE438938356}" destId="{E540D2B5-EF8B-6042-8DD8-A825A9582579}" srcOrd="1" destOrd="0" presId="urn:microsoft.com/office/officeart/2005/8/layout/hierarchy4"/>
    <dgm:cxn modelId="{DA564B69-9EF2-5D49-8BBB-4472C1927E19}" type="presParOf" srcId="{3BDA23C8-EA33-944F-BA2F-6EE438938356}" destId="{46DE2243-BEBA-8D43-AEFE-A67F0A07D356}" srcOrd="2" destOrd="0" presId="urn:microsoft.com/office/officeart/2005/8/layout/hierarchy4"/>
    <dgm:cxn modelId="{12F7C4E5-EA66-3640-AFBB-D1CE1A060AE3}" type="presParOf" srcId="{46DE2243-BEBA-8D43-AEFE-A67F0A07D356}" destId="{3796EE1A-E531-9C4C-A8F9-D1E057CE9C01}" srcOrd="0" destOrd="0" presId="urn:microsoft.com/office/officeart/2005/8/layout/hierarchy4"/>
    <dgm:cxn modelId="{D6188EC4-CE3F-1C45-84ED-051B12DA64D9}" type="presParOf" srcId="{46DE2243-BEBA-8D43-AEFE-A67F0A07D356}" destId="{441C901A-1B6A-5D4D-B013-DC3171535B55}" srcOrd="1" destOrd="0" presId="urn:microsoft.com/office/officeart/2005/8/layout/hierarchy4"/>
    <dgm:cxn modelId="{A29FB5C3-6108-3B40-8B3F-159ED566375A}" type="presParOf" srcId="{9ADBCB21-3E76-8C4F-8B74-828E83CB5548}" destId="{104D8110-BCF4-EB41-921D-FB56D86323C6}" srcOrd="1" destOrd="0" presId="urn:microsoft.com/office/officeart/2005/8/layout/hierarchy4"/>
    <dgm:cxn modelId="{C2AC76F3-A351-F647-953C-439B44C4A3AA}" type="presParOf" srcId="{9ADBCB21-3E76-8C4F-8B74-828E83CB5548}" destId="{5597C653-A37F-0940-91EE-D1F59168D9C4}" srcOrd="2" destOrd="0" presId="urn:microsoft.com/office/officeart/2005/8/layout/hierarchy4"/>
    <dgm:cxn modelId="{CB92CBC9-534D-D748-992D-FFAF4726F9F6}" type="presParOf" srcId="{5597C653-A37F-0940-91EE-D1F59168D9C4}" destId="{1AD3BD1E-6D9D-5045-BDB5-262FBD077997}" srcOrd="0" destOrd="0" presId="urn:microsoft.com/office/officeart/2005/8/layout/hierarchy4"/>
    <dgm:cxn modelId="{533F15B1-3E91-E24F-B6B3-37EC499C0BFF}" type="presParOf" srcId="{5597C653-A37F-0940-91EE-D1F59168D9C4}" destId="{51265CC4-0421-5B44-A734-F61A822083C9}" srcOrd="1" destOrd="0" presId="urn:microsoft.com/office/officeart/2005/8/layout/hierarchy4"/>
    <dgm:cxn modelId="{A847626B-5899-D442-9DE4-523C95B22768}" type="presParOf" srcId="{5597C653-A37F-0940-91EE-D1F59168D9C4}" destId="{430EED04-53EE-864A-908F-E81657BC96AA}" srcOrd="2" destOrd="0" presId="urn:microsoft.com/office/officeart/2005/8/layout/hierarchy4"/>
    <dgm:cxn modelId="{7C08228B-9FFC-9E42-ADB2-A0B46A76875A}" type="presParOf" srcId="{430EED04-53EE-864A-908F-E81657BC96AA}" destId="{E0DE71FC-69FD-F94A-8173-8E2F41FAC8FA}" srcOrd="0" destOrd="0" presId="urn:microsoft.com/office/officeart/2005/8/layout/hierarchy4"/>
    <dgm:cxn modelId="{72787457-47AF-0D46-903E-D3B17A2878FE}" type="presParOf" srcId="{E0DE71FC-69FD-F94A-8173-8E2F41FAC8FA}" destId="{739A003E-9ED0-4545-9F40-A5ABE5E94ED4}" srcOrd="0" destOrd="0" presId="urn:microsoft.com/office/officeart/2005/8/layout/hierarchy4"/>
    <dgm:cxn modelId="{DD9B4903-6F62-714E-B848-04D0CF00F95E}" type="presParOf" srcId="{E0DE71FC-69FD-F94A-8173-8E2F41FAC8FA}" destId="{C687634F-D33C-7442-86ED-8B1E8DDAB2C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DC33BD-53AD-5245-B25F-EC557AE59877}"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4D8F729E-714F-E841-8EDF-11215C211293}">
      <dgm:prSet phldrT="[Text]"/>
      <dgm:spPr/>
      <dgm:t>
        <a:bodyPr/>
        <a:lstStyle/>
        <a:p>
          <a:pPr>
            <a:lnSpc>
              <a:spcPct val="100000"/>
            </a:lnSpc>
            <a:defRPr b="1"/>
          </a:pPr>
          <a:r>
            <a:rPr lang="en-US" b="1" dirty="0">
              <a:latin typeface="Arima Madurai Bold" pitchFamily="2" charset="77"/>
              <a:cs typeface="Arima Madurai Bold" pitchFamily="2" charset="77"/>
            </a:rPr>
            <a:t>Case Manager Support</a:t>
          </a:r>
        </a:p>
      </dgm:t>
    </dgm:pt>
    <dgm:pt modelId="{244365C3-301A-B84C-B9EA-0F0FC49A67F5}" type="parTrans" cxnId="{D2F40F99-BB93-9F44-8596-DF00342C31B6}">
      <dgm:prSet/>
      <dgm:spPr/>
      <dgm:t>
        <a:bodyPr/>
        <a:lstStyle/>
        <a:p>
          <a:endParaRPr lang="en-US"/>
        </a:p>
      </dgm:t>
    </dgm:pt>
    <dgm:pt modelId="{EA278E15-ED7A-9244-960A-EB9B6C2FFA85}" type="sibTrans" cxnId="{D2F40F99-BB93-9F44-8596-DF00342C31B6}">
      <dgm:prSet/>
      <dgm:spPr/>
      <dgm:t>
        <a:bodyPr/>
        <a:lstStyle/>
        <a:p>
          <a:endParaRPr lang="en-US"/>
        </a:p>
      </dgm:t>
    </dgm:pt>
    <dgm:pt modelId="{AF39D235-AD23-8C4C-8698-BF5CF4595682}">
      <dgm:prSet phldrT="[Text]" custT="1"/>
      <dgm:spPr/>
      <dgm:t>
        <a:bodyPr/>
        <a:lstStyle/>
        <a:p>
          <a:pPr>
            <a:lnSpc>
              <a:spcPct val="100000"/>
            </a:lnSpc>
          </a:pPr>
          <a:r>
            <a:rPr lang="en-US" sz="1800" dirty="0">
              <a:latin typeface="Arima Madurai" pitchFamily="2" charset="77"/>
              <a:cs typeface="Arima Madurai" pitchFamily="2" charset="77"/>
            </a:rPr>
            <a:t>Transportation Services</a:t>
          </a:r>
        </a:p>
      </dgm:t>
    </dgm:pt>
    <dgm:pt modelId="{1E8C704C-9BEA-824A-9EB5-DDDFCF87F836}" type="parTrans" cxnId="{367D3704-A0A1-DB42-B5A6-25E024652AA7}">
      <dgm:prSet/>
      <dgm:spPr/>
      <dgm:t>
        <a:bodyPr/>
        <a:lstStyle/>
        <a:p>
          <a:endParaRPr lang="en-US"/>
        </a:p>
      </dgm:t>
    </dgm:pt>
    <dgm:pt modelId="{A88AC98A-8C1C-F741-B002-A76E71660084}" type="sibTrans" cxnId="{367D3704-A0A1-DB42-B5A6-25E024652AA7}">
      <dgm:prSet/>
      <dgm:spPr/>
      <dgm:t>
        <a:bodyPr/>
        <a:lstStyle/>
        <a:p>
          <a:endParaRPr lang="en-US"/>
        </a:p>
      </dgm:t>
    </dgm:pt>
    <dgm:pt modelId="{B8EE9106-15AF-C44B-88B6-54EB8A59F61C}">
      <dgm:prSet phldrT="[Text]"/>
      <dgm:spPr/>
      <dgm:t>
        <a:bodyPr/>
        <a:lstStyle/>
        <a:p>
          <a:pPr>
            <a:lnSpc>
              <a:spcPct val="100000"/>
            </a:lnSpc>
            <a:defRPr b="1"/>
          </a:pPr>
          <a:r>
            <a:rPr lang="en-US" b="1">
              <a:latin typeface="Calibri" panose="020F0502020204030204" pitchFamily="34" charset="0"/>
              <a:ea typeface="Calibri" panose="020F0502020204030204" pitchFamily="34" charset="0"/>
              <a:cs typeface="Calibri" panose="020F0502020204030204" pitchFamily="34" charset="0"/>
            </a:rPr>
            <a:t>Nutrition Education</a:t>
          </a:r>
        </a:p>
      </dgm:t>
    </dgm:pt>
    <dgm:pt modelId="{180601B9-B27B-2E4D-BECA-F54B2EECF6D0}" type="parTrans" cxnId="{14C1BB24-0A2C-0948-B346-6C1BD0AEA446}">
      <dgm:prSet/>
      <dgm:spPr/>
      <dgm:t>
        <a:bodyPr/>
        <a:lstStyle/>
        <a:p>
          <a:endParaRPr lang="en-US"/>
        </a:p>
      </dgm:t>
    </dgm:pt>
    <dgm:pt modelId="{F3E68BEB-9657-1B46-BB93-C4D293823743}" type="sibTrans" cxnId="{14C1BB24-0A2C-0948-B346-6C1BD0AEA446}">
      <dgm:prSet/>
      <dgm:spPr/>
      <dgm:t>
        <a:bodyPr/>
        <a:lstStyle/>
        <a:p>
          <a:endParaRPr lang="en-US"/>
        </a:p>
      </dgm:t>
    </dgm:pt>
    <dgm:pt modelId="{024A04A9-38A5-8647-AF8A-0ACFDFE088D0}">
      <dgm:prSet phldrT="[Text]" custT="1"/>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High protein, high calorie, low-cost foods</a:t>
          </a:r>
        </a:p>
      </dgm:t>
    </dgm:pt>
    <dgm:pt modelId="{542389BC-B424-6C40-8661-E7AAF3B19C4F}" type="parTrans" cxnId="{D10B6615-45FA-2043-A9F4-5E721001B4BB}">
      <dgm:prSet/>
      <dgm:spPr/>
      <dgm:t>
        <a:bodyPr/>
        <a:lstStyle/>
        <a:p>
          <a:endParaRPr lang="en-US"/>
        </a:p>
      </dgm:t>
    </dgm:pt>
    <dgm:pt modelId="{5ADEDC4B-0383-3F41-8E03-99A755E694FF}" type="sibTrans" cxnId="{D10B6615-45FA-2043-A9F4-5E721001B4BB}">
      <dgm:prSet/>
      <dgm:spPr/>
      <dgm:t>
        <a:bodyPr/>
        <a:lstStyle/>
        <a:p>
          <a:endParaRPr lang="en-US"/>
        </a:p>
      </dgm:t>
    </dgm:pt>
    <dgm:pt modelId="{1C7D78F1-FCFD-2946-9A80-D5F3FCB7FA39}">
      <dgm:prSet phldrT="[Text]" custT="1"/>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Meals on Wheels</a:t>
          </a:r>
        </a:p>
      </dgm:t>
    </dgm:pt>
    <dgm:pt modelId="{B77E5FD3-F1D0-6B43-8388-79579AD109CE}" type="parTrans" cxnId="{7B30C7FE-11C5-9842-87A4-141E71CBD033}">
      <dgm:prSet/>
      <dgm:spPr/>
      <dgm:t>
        <a:bodyPr/>
        <a:lstStyle/>
        <a:p>
          <a:endParaRPr lang="en-US"/>
        </a:p>
      </dgm:t>
    </dgm:pt>
    <dgm:pt modelId="{312B8700-87F4-C14A-A4D3-266BBF7A8C29}" type="sibTrans" cxnId="{7B30C7FE-11C5-9842-87A4-141E71CBD033}">
      <dgm:prSet/>
      <dgm:spPr/>
      <dgm:t>
        <a:bodyPr/>
        <a:lstStyle/>
        <a:p>
          <a:endParaRPr lang="en-US"/>
        </a:p>
      </dgm:t>
    </dgm:pt>
    <dgm:pt modelId="{CBC5E6AE-AA24-4143-83A2-42314A91F8A5}">
      <dgm:prSet phldrT="[Text]" custT="1"/>
      <dgm:spPr/>
      <dgm:t>
        <a:bodyPr/>
        <a:lstStyle/>
        <a:p>
          <a:pPr>
            <a:lnSpc>
              <a:spcPct val="100000"/>
            </a:lnSpc>
          </a:pPr>
          <a:r>
            <a:rPr lang="en-US" sz="1800" dirty="0">
              <a:latin typeface="Arima Madurai" pitchFamily="2" charset="77"/>
              <a:cs typeface="Arima Madurai" pitchFamily="2" charset="77"/>
            </a:rPr>
            <a:t>HCBS</a:t>
          </a:r>
        </a:p>
      </dgm:t>
    </dgm:pt>
    <dgm:pt modelId="{408A8797-4240-D642-A8E2-38EF02BDACAB}" type="parTrans" cxnId="{7DECE222-4E4F-6B46-9FA5-19C71B40BE3A}">
      <dgm:prSet/>
      <dgm:spPr/>
      <dgm:t>
        <a:bodyPr/>
        <a:lstStyle/>
        <a:p>
          <a:endParaRPr lang="en-US"/>
        </a:p>
      </dgm:t>
    </dgm:pt>
    <dgm:pt modelId="{112F0022-1B41-9343-BD9F-3D5A0437E562}" type="sibTrans" cxnId="{7DECE222-4E4F-6B46-9FA5-19C71B40BE3A}">
      <dgm:prSet/>
      <dgm:spPr/>
      <dgm:t>
        <a:bodyPr/>
        <a:lstStyle/>
        <a:p>
          <a:endParaRPr lang="en-US"/>
        </a:p>
      </dgm:t>
    </dgm:pt>
    <dgm:pt modelId="{B828C763-462E-A64A-9D7B-65EEFD2E2B2D}">
      <dgm:prSet phldrT="[Text]" custT="1"/>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Meal assistance programs</a:t>
          </a:r>
        </a:p>
      </dgm:t>
    </dgm:pt>
    <dgm:pt modelId="{D1D034E7-C986-F644-9A8A-570E01235C9A}" type="parTrans" cxnId="{28436933-53AA-3A42-922A-A1DF61B884FE}">
      <dgm:prSet/>
      <dgm:spPr/>
      <dgm:t>
        <a:bodyPr/>
        <a:lstStyle/>
        <a:p>
          <a:endParaRPr lang="en-US"/>
        </a:p>
      </dgm:t>
    </dgm:pt>
    <dgm:pt modelId="{57A47551-5DC9-ED46-B88F-96378E754ACF}" type="sibTrans" cxnId="{28436933-53AA-3A42-922A-A1DF61B884FE}">
      <dgm:prSet/>
      <dgm:spPr/>
      <dgm:t>
        <a:bodyPr/>
        <a:lstStyle/>
        <a:p>
          <a:endParaRPr lang="en-US"/>
        </a:p>
      </dgm:t>
    </dgm:pt>
    <dgm:pt modelId="{7606B7EF-B3E4-E94D-8249-7D265045FEC1}">
      <dgm:prSet phldrT="[Text]" custT="1"/>
      <dgm:spPr/>
      <dgm:t>
        <a:bodyPr/>
        <a:lstStyle/>
        <a:p>
          <a:pPr>
            <a:lnSpc>
              <a:spcPct val="100000"/>
            </a:lnSpc>
          </a:pPr>
          <a:r>
            <a:rPr lang="en-US" sz="1800" dirty="0">
              <a:latin typeface="Arima Madurai" pitchFamily="2" charset="77"/>
              <a:cs typeface="Arima Madurai" pitchFamily="2" charset="77"/>
            </a:rPr>
            <a:t>Food Pantry Package</a:t>
          </a:r>
        </a:p>
      </dgm:t>
    </dgm:pt>
    <dgm:pt modelId="{27D2906E-A2A4-9F4F-8C84-ED72428C68AA}" type="parTrans" cxnId="{019379FC-5A2E-5B4A-9EB5-3B68DF22C64C}">
      <dgm:prSet/>
      <dgm:spPr/>
      <dgm:t>
        <a:bodyPr/>
        <a:lstStyle/>
        <a:p>
          <a:endParaRPr lang="en-US"/>
        </a:p>
      </dgm:t>
    </dgm:pt>
    <dgm:pt modelId="{AE5631CB-42DD-6749-8836-C689CFEEE256}" type="sibTrans" cxnId="{019379FC-5A2E-5B4A-9EB5-3B68DF22C64C}">
      <dgm:prSet/>
      <dgm:spPr/>
      <dgm:t>
        <a:bodyPr/>
        <a:lstStyle/>
        <a:p>
          <a:endParaRPr lang="en-US"/>
        </a:p>
      </dgm:t>
    </dgm:pt>
    <dgm:pt modelId="{9AEF035A-937B-4D5D-B86F-E4C291D77071}" type="pres">
      <dgm:prSet presAssocID="{A9DC33BD-53AD-5245-B25F-EC557AE59877}" presName="root" presStyleCnt="0">
        <dgm:presLayoutVars>
          <dgm:dir/>
          <dgm:resizeHandles val="exact"/>
        </dgm:presLayoutVars>
      </dgm:prSet>
      <dgm:spPr/>
    </dgm:pt>
    <dgm:pt modelId="{2E3A3D34-80CA-4861-B856-7CCE8ED0F39A}" type="pres">
      <dgm:prSet presAssocID="{4D8F729E-714F-E841-8EDF-11215C211293}" presName="compNode" presStyleCnt="0"/>
      <dgm:spPr/>
    </dgm:pt>
    <dgm:pt modelId="{1C272BC1-5976-4AF7-91D0-C3228F0ED8F1}" type="pres">
      <dgm:prSet presAssocID="{4D8F729E-714F-E841-8EDF-11215C2112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7245974-C3F2-4D30-875E-0CA96AC2A2F1}" type="pres">
      <dgm:prSet presAssocID="{4D8F729E-714F-E841-8EDF-11215C211293}" presName="iconSpace" presStyleCnt="0"/>
      <dgm:spPr/>
    </dgm:pt>
    <dgm:pt modelId="{73EBDCBF-3867-45C3-86E4-B0207F7C3DA9}" type="pres">
      <dgm:prSet presAssocID="{4D8F729E-714F-E841-8EDF-11215C211293}" presName="parTx" presStyleLbl="revTx" presStyleIdx="0" presStyleCnt="4">
        <dgm:presLayoutVars>
          <dgm:chMax val="0"/>
          <dgm:chPref val="0"/>
        </dgm:presLayoutVars>
      </dgm:prSet>
      <dgm:spPr/>
    </dgm:pt>
    <dgm:pt modelId="{85C218DA-ACD2-48AE-8AA8-A428B334949A}" type="pres">
      <dgm:prSet presAssocID="{4D8F729E-714F-E841-8EDF-11215C211293}" presName="txSpace" presStyleCnt="0"/>
      <dgm:spPr/>
    </dgm:pt>
    <dgm:pt modelId="{CF0E4158-DA0D-4159-B3EE-4BBDE621E8F5}" type="pres">
      <dgm:prSet presAssocID="{4D8F729E-714F-E841-8EDF-11215C211293}" presName="desTx" presStyleLbl="revTx" presStyleIdx="1" presStyleCnt="4">
        <dgm:presLayoutVars/>
      </dgm:prSet>
      <dgm:spPr/>
    </dgm:pt>
    <dgm:pt modelId="{BF44A369-F0F7-4C6E-908B-81F75FCBC99B}" type="pres">
      <dgm:prSet presAssocID="{EA278E15-ED7A-9244-960A-EB9B6C2FFA85}" presName="sibTrans" presStyleCnt="0"/>
      <dgm:spPr/>
    </dgm:pt>
    <dgm:pt modelId="{B08ADE1C-9438-4C0B-993E-49ADD5937C2F}" type="pres">
      <dgm:prSet presAssocID="{B8EE9106-15AF-C44B-88B6-54EB8A59F61C}" presName="compNode" presStyleCnt="0"/>
      <dgm:spPr/>
    </dgm:pt>
    <dgm:pt modelId="{F4BC99B3-61B7-4208-A215-1866EA72C52D}" type="pres">
      <dgm:prSet presAssocID="{B8EE9106-15AF-C44B-88B6-54EB8A59F6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rger and Drink"/>
        </a:ext>
      </dgm:extLst>
    </dgm:pt>
    <dgm:pt modelId="{D9F1B331-F306-48A8-97FD-5B6691A5482D}" type="pres">
      <dgm:prSet presAssocID="{B8EE9106-15AF-C44B-88B6-54EB8A59F61C}" presName="iconSpace" presStyleCnt="0"/>
      <dgm:spPr/>
    </dgm:pt>
    <dgm:pt modelId="{494336B6-CAF8-4FB2-94B5-CE0FD720F519}" type="pres">
      <dgm:prSet presAssocID="{B8EE9106-15AF-C44B-88B6-54EB8A59F61C}" presName="parTx" presStyleLbl="revTx" presStyleIdx="2" presStyleCnt="4">
        <dgm:presLayoutVars>
          <dgm:chMax val="0"/>
          <dgm:chPref val="0"/>
        </dgm:presLayoutVars>
      </dgm:prSet>
      <dgm:spPr/>
    </dgm:pt>
    <dgm:pt modelId="{8E68295C-3C1D-4192-AE33-BB1E875A8121}" type="pres">
      <dgm:prSet presAssocID="{B8EE9106-15AF-C44B-88B6-54EB8A59F61C}" presName="txSpace" presStyleCnt="0"/>
      <dgm:spPr/>
    </dgm:pt>
    <dgm:pt modelId="{D30090C5-0446-43A0-81C9-4DCB4D5FF6A8}" type="pres">
      <dgm:prSet presAssocID="{B8EE9106-15AF-C44B-88B6-54EB8A59F61C}" presName="desTx" presStyleLbl="revTx" presStyleIdx="3" presStyleCnt="4">
        <dgm:presLayoutVars/>
      </dgm:prSet>
      <dgm:spPr/>
    </dgm:pt>
  </dgm:ptLst>
  <dgm:cxnLst>
    <dgm:cxn modelId="{367D3704-A0A1-DB42-B5A6-25E024652AA7}" srcId="{4D8F729E-714F-E841-8EDF-11215C211293}" destId="{AF39D235-AD23-8C4C-8698-BF5CF4595682}" srcOrd="0" destOrd="0" parTransId="{1E8C704C-9BEA-824A-9EB5-DDDFCF87F836}" sibTransId="{A88AC98A-8C1C-F741-B002-A76E71660084}"/>
    <dgm:cxn modelId="{D10B6615-45FA-2043-A9F4-5E721001B4BB}" srcId="{B8EE9106-15AF-C44B-88B6-54EB8A59F61C}" destId="{024A04A9-38A5-8647-AF8A-0ACFDFE088D0}" srcOrd="0" destOrd="0" parTransId="{542389BC-B424-6C40-8661-E7AAF3B19C4F}" sibTransId="{5ADEDC4B-0383-3F41-8E03-99A755E694FF}"/>
    <dgm:cxn modelId="{54D2F81E-6902-4445-B71B-6D41E3DFBC5B}" type="presOf" srcId="{CBC5E6AE-AA24-4143-83A2-42314A91F8A5}" destId="{CF0E4158-DA0D-4159-B3EE-4BBDE621E8F5}" srcOrd="0" destOrd="1" presId="urn:microsoft.com/office/officeart/2018/2/layout/IconLabelDescriptionList"/>
    <dgm:cxn modelId="{7DECE222-4E4F-6B46-9FA5-19C71B40BE3A}" srcId="{4D8F729E-714F-E841-8EDF-11215C211293}" destId="{CBC5E6AE-AA24-4143-83A2-42314A91F8A5}" srcOrd="1" destOrd="0" parTransId="{408A8797-4240-D642-A8E2-38EF02BDACAB}" sibTransId="{112F0022-1B41-9343-BD9F-3D5A0437E562}"/>
    <dgm:cxn modelId="{14C1BB24-0A2C-0948-B346-6C1BD0AEA446}" srcId="{A9DC33BD-53AD-5245-B25F-EC557AE59877}" destId="{B8EE9106-15AF-C44B-88B6-54EB8A59F61C}" srcOrd="1" destOrd="0" parTransId="{180601B9-B27B-2E4D-BECA-F54B2EECF6D0}" sibTransId="{F3E68BEB-9657-1B46-BB93-C4D293823743}"/>
    <dgm:cxn modelId="{351A1B2C-A314-4819-94A5-55BF026CD74B}" type="presOf" srcId="{4D8F729E-714F-E841-8EDF-11215C211293}" destId="{73EBDCBF-3867-45C3-86E4-B0207F7C3DA9}" srcOrd="0" destOrd="0" presId="urn:microsoft.com/office/officeart/2018/2/layout/IconLabelDescriptionList"/>
    <dgm:cxn modelId="{28436933-53AA-3A42-922A-A1DF61B884FE}" srcId="{B8EE9106-15AF-C44B-88B6-54EB8A59F61C}" destId="{B828C763-462E-A64A-9D7B-65EEFD2E2B2D}" srcOrd="2" destOrd="0" parTransId="{D1D034E7-C986-F644-9A8A-570E01235C9A}" sibTransId="{57A47551-5DC9-ED46-B88F-96378E754ACF}"/>
    <dgm:cxn modelId="{C26C4E5F-6CA7-4433-AE15-177EA81A6C3B}" type="presOf" srcId="{7606B7EF-B3E4-E94D-8249-7D265045FEC1}" destId="{CF0E4158-DA0D-4159-B3EE-4BBDE621E8F5}" srcOrd="0" destOrd="2" presId="urn:microsoft.com/office/officeart/2018/2/layout/IconLabelDescriptionList"/>
    <dgm:cxn modelId="{B06CE262-D673-49BD-8593-9BCE31FB5254}" type="presOf" srcId="{024A04A9-38A5-8647-AF8A-0ACFDFE088D0}" destId="{D30090C5-0446-43A0-81C9-4DCB4D5FF6A8}" srcOrd="0" destOrd="0" presId="urn:microsoft.com/office/officeart/2018/2/layout/IconLabelDescriptionList"/>
    <dgm:cxn modelId="{F24E6954-C2C9-4134-8811-38C1CCFA60A2}" type="presOf" srcId="{B8EE9106-15AF-C44B-88B6-54EB8A59F61C}" destId="{494336B6-CAF8-4FB2-94B5-CE0FD720F519}" srcOrd="0" destOrd="0" presId="urn:microsoft.com/office/officeart/2018/2/layout/IconLabelDescriptionList"/>
    <dgm:cxn modelId="{D2F40F99-BB93-9F44-8596-DF00342C31B6}" srcId="{A9DC33BD-53AD-5245-B25F-EC557AE59877}" destId="{4D8F729E-714F-E841-8EDF-11215C211293}" srcOrd="0" destOrd="0" parTransId="{244365C3-301A-B84C-B9EA-0F0FC49A67F5}" sibTransId="{EA278E15-ED7A-9244-960A-EB9B6C2FFA85}"/>
    <dgm:cxn modelId="{5CF01FD8-F625-44FE-B200-A9407052F7C0}" type="presOf" srcId="{B828C763-462E-A64A-9D7B-65EEFD2E2B2D}" destId="{D30090C5-0446-43A0-81C9-4DCB4D5FF6A8}" srcOrd="0" destOrd="2" presId="urn:microsoft.com/office/officeart/2018/2/layout/IconLabelDescriptionList"/>
    <dgm:cxn modelId="{C92587DB-6A28-4E7D-A78B-E2AD1C619272}" type="presOf" srcId="{AF39D235-AD23-8C4C-8698-BF5CF4595682}" destId="{CF0E4158-DA0D-4159-B3EE-4BBDE621E8F5}" srcOrd="0" destOrd="0" presId="urn:microsoft.com/office/officeart/2018/2/layout/IconLabelDescriptionList"/>
    <dgm:cxn modelId="{187940EE-DED4-42C1-9F60-547AA3D7642F}" type="presOf" srcId="{1C7D78F1-FCFD-2946-9A80-D5F3FCB7FA39}" destId="{D30090C5-0446-43A0-81C9-4DCB4D5FF6A8}" srcOrd="0" destOrd="1" presId="urn:microsoft.com/office/officeart/2018/2/layout/IconLabelDescriptionList"/>
    <dgm:cxn modelId="{E61C4AF1-2804-4CD5-833C-C6D24B468328}" type="presOf" srcId="{A9DC33BD-53AD-5245-B25F-EC557AE59877}" destId="{9AEF035A-937B-4D5D-B86F-E4C291D77071}" srcOrd="0" destOrd="0" presId="urn:microsoft.com/office/officeart/2018/2/layout/IconLabelDescriptionList"/>
    <dgm:cxn modelId="{019379FC-5A2E-5B4A-9EB5-3B68DF22C64C}" srcId="{4D8F729E-714F-E841-8EDF-11215C211293}" destId="{7606B7EF-B3E4-E94D-8249-7D265045FEC1}" srcOrd="2" destOrd="0" parTransId="{27D2906E-A2A4-9F4F-8C84-ED72428C68AA}" sibTransId="{AE5631CB-42DD-6749-8836-C689CFEEE256}"/>
    <dgm:cxn modelId="{7B30C7FE-11C5-9842-87A4-141E71CBD033}" srcId="{B8EE9106-15AF-C44B-88B6-54EB8A59F61C}" destId="{1C7D78F1-FCFD-2946-9A80-D5F3FCB7FA39}" srcOrd="1" destOrd="0" parTransId="{B77E5FD3-F1D0-6B43-8388-79579AD109CE}" sibTransId="{312B8700-87F4-C14A-A4D3-266BBF7A8C29}"/>
    <dgm:cxn modelId="{2CEF49BE-BBCC-46D7-8533-A36F604B25EC}" type="presParOf" srcId="{9AEF035A-937B-4D5D-B86F-E4C291D77071}" destId="{2E3A3D34-80CA-4861-B856-7CCE8ED0F39A}" srcOrd="0" destOrd="0" presId="urn:microsoft.com/office/officeart/2018/2/layout/IconLabelDescriptionList"/>
    <dgm:cxn modelId="{1C684D74-CA75-4157-9C28-CA12F7AB04D0}" type="presParOf" srcId="{2E3A3D34-80CA-4861-B856-7CCE8ED0F39A}" destId="{1C272BC1-5976-4AF7-91D0-C3228F0ED8F1}" srcOrd="0" destOrd="0" presId="urn:microsoft.com/office/officeart/2018/2/layout/IconLabelDescriptionList"/>
    <dgm:cxn modelId="{1487C1F4-B8D3-4FB7-AF50-E70CB1684373}" type="presParOf" srcId="{2E3A3D34-80CA-4861-B856-7CCE8ED0F39A}" destId="{C7245974-C3F2-4D30-875E-0CA96AC2A2F1}" srcOrd="1" destOrd="0" presId="urn:microsoft.com/office/officeart/2018/2/layout/IconLabelDescriptionList"/>
    <dgm:cxn modelId="{215DC632-9C31-4799-A6F4-7F9B935BCF8B}" type="presParOf" srcId="{2E3A3D34-80CA-4861-B856-7CCE8ED0F39A}" destId="{73EBDCBF-3867-45C3-86E4-B0207F7C3DA9}" srcOrd="2" destOrd="0" presId="urn:microsoft.com/office/officeart/2018/2/layout/IconLabelDescriptionList"/>
    <dgm:cxn modelId="{26E32B24-B759-49E3-998F-CCB755CB7D1D}" type="presParOf" srcId="{2E3A3D34-80CA-4861-B856-7CCE8ED0F39A}" destId="{85C218DA-ACD2-48AE-8AA8-A428B334949A}" srcOrd="3" destOrd="0" presId="urn:microsoft.com/office/officeart/2018/2/layout/IconLabelDescriptionList"/>
    <dgm:cxn modelId="{CD092326-9EA9-4BF0-B997-C21BF912D17E}" type="presParOf" srcId="{2E3A3D34-80CA-4861-B856-7CCE8ED0F39A}" destId="{CF0E4158-DA0D-4159-B3EE-4BBDE621E8F5}" srcOrd="4" destOrd="0" presId="urn:microsoft.com/office/officeart/2018/2/layout/IconLabelDescriptionList"/>
    <dgm:cxn modelId="{F060B846-AE71-4E22-BBC4-73F853ACB108}" type="presParOf" srcId="{9AEF035A-937B-4D5D-B86F-E4C291D77071}" destId="{BF44A369-F0F7-4C6E-908B-81F75FCBC99B}" srcOrd="1" destOrd="0" presId="urn:microsoft.com/office/officeart/2018/2/layout/IconLabelDescriptionList"/>
    <dgm:cxn modelId="{D73C2EE0-9E87-45E5-9940-82D1ABC5AB0E}" type="presParOf" srcId="{9AEF035A-937B-4D5D-B86F-E4C291D77071}" destId="{B08ADE1C-9438-4C0B-993E-49ADD5937C2F}" srcOrd="2" destOrd="0" presId="urn:microsoft.com/office/officeart/2018/2/layout/IconLabelDescriptionList"/>
    <dgm:cxn modelId="{16784F1D-31AF-4A28-B951-6225EA836672}" type="presParOf" srcId="{B08ADE1C-9438-4C0B-993E-49ADD5937C2F}" destId="{F4BC99B3-61B7-4208-A215-1866EA72C52D}" srcOrd="0" destOrd="0" presId="urn:microsoft.com/office/officeart/2018/2/layout/IconLabelDescriptionList"/>
    <dgm:cxn modelId="{568461F6-E224-4CE5-8264-EB751A3F0872}" type="presParOf" srcId="{B08ADE1C-9438-4C0B-993E-49ADD5937C2F}" destId="{D9F1B331-F306-48A8-97FD-5B6691A5482D}" srcOrd="1" destOrd="0" presId="urn:microsoft.com/office/officeart/2018/2/layout/IconLabelDescriptionList"/>
    <dgm:cxn modelId="{A39C2344-39B0-458A-B6A0-82F7F7E09610}" type="presParOf" srcId="{B08ADE1C-9438-4C0B-993E-49ADD5937C2F}" destId="{494336B6-CAF8-4FB2-94B5-CE0FD720F519}" srcOrd="2" destOrd="0" presId="urn:microsoft.com/office/officeart/2018/2/layout/IconLabelDescriptionList"/>
    <dgm:cxn modelId="{F6993F92-8E4D-4248-A7C3-78B7102404AC}" type="presParOf" srcId="{B08ADE1C-9438-4C0B-993E-49ADD5937C2F}" destId="{8E68295C-3C1D-4192-AE33-BB1E875A8121}" srcOrd="3" destOrd="0" presId="urn:microsoft.com/office/officeart/2018/2/layout/IconLabelDescriptionList"/>
    <dgm:cxn modelId="{EB4EEC0C-E4D0-4FF7-BBAB-2972A2C1E559}" type="presParOf" srcId="{B08ADE1C-9438-4C0B-993E-49ADD5937C2F}" destId="{D30090C5-0446-43A0-81C9-4DCB4D5FF6A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323F8-1823-2247-8558-4729FC712B39}" type="doc">
      <dgm:prSet loTypeId="urn:microsoft.com/office/officeart/2005/8/layout/lProcess1" loCatId="" qsTypeId="urn:microsoft.com/office/officeart/2005/8/quickstyle/simple1" qsCatId="simple" csTypeId="urn:microsoft.com/office/officeart/2005/8/colors/accent2_2" csCatId="accent2" phldr="1"/>
      <dgm:spPr/>
      <dgm:t>
        <a:bodyPr/>
        <a:lstStyle/>
        <a:p>
          <a:endParaRPr lang="en-US"/>
        </a:p>
      </dgm:t>
    </dgm:pt>
    <dgm:pt modelId="{13D23E96-1075-C74E-ACA3-515222F4EA09}">
      <dgm:prSet phldrT="[Text]"/>
      <dgm:spPr/>
      <dgm:t>
        <a:bodyPr/>
        <a:lstStyle/>
        <a:p>
          <a:r>
            <a:rPr lang="en-US">
              <a:latin typeface="Arima Madurai" pitchFamily="2" charset="77"/>
              <a:cs typeface="Arima Madurai" pitchFamily="2" charset="77"/>
            </a:rPr>
            <a:t>RO</a:t>
          </a:r>
        </a:p>
      </dgm:t>
    </dgm:pt>
    <dgm:pt modelId="{932A7C2A-72B6-5944-AD39-743F3573F425}" type="parTrans" cxnId="{F174EC44-9D56-CD47-9BD5-F13FD72881A2}">
      <dgm:prSet/>
      <dgm:spPr/>
      <dgm:t>
        <a:bodyPr/>
        <a:lstStyle/>
        <a:p>
          <a:endParaRPr lang="en-US"/>
        </a:p>
      </dgm:t>
    </dgm:pt>
    <dgm:pt modelId="{A5BA44DB-DA5B-1844-BA5E-59CC44999C37}" type="sibTrans" cxnId="{F174EC44-9D56-CD47-9BD5-F13FD72881A2}">
      <dgm:prSet/>
      <dgm:spPr/>
      <dgm:t>
        <a:bodyPr/>
        <a:lstStyle/>
        <a:p>
          <a:endParaRPr lang="en-US"/>
        </a:p>
      </dgm:t>
    </dgm:pt>
    <dgm:pt modelId="{AE9353D9-22E7-BE46-89F8-AAA5651933D8}">
      <dgm:prSet phldrT="[Text]"/>
      <dgm:spPr/>
      <dgm:t>
        <a:bodyPr/>
        <a:lstStyle/>
        <a:p>
          <a:r>
            <a:rPr lang="en-US" dirty="0">
              <a:latin typeface="Arima Madurai" pitchFamily="2" charset="77"/>
              <a:cs typeface="Arima Madurai" pitchFamily="2" charset="77"/>
            </a:rPr>
            <a:t>64 y/o</a:t>
          </a:r>
        </a:p>
      </dgm:t>
    </dgm:pt>
    <dgm:pt modelId="{AE2F7B2C-AD31-C040-B72E-75FF02894F25}" type="parTrans" cxnId="{C0CA6B1B-ECA4-3041-8446-2DFF7F95CE73}">
      <dgm:prSet/>
      <dgm:spPr/>
      <dgm:t>
        <a:bodyPr/>
        <a:lstStyle/>
        <a:p>
          <a:endParaRPr lang="en-US"/>
        </a:p>
      </dgm:t>
    </dgm:pt>
    <dgm:pt modelId="{0A42E3CD-C649-8041-AF62-C0D714E4F733}" type="sibTrans" cxnId="{C0CA6B1B-ECA4-3041-8446-2DFF7F95CE73}">
      <dgm:prSet/>
      <dgm:spPr/>
      <dgm:t>
        <a:bodyPr/>
        <a:lstStyle/>
        <a:p>
          <a:endParaRPr lang="en-US"/>
        </a:p>
      </dgm:t>
    </dgm:pt>
    <dgm:pt modelId="{CC435BB8-88A4-2D47-BE12-73BF618BB2CA}">
      <dgm:prSet phldrT="[Text]"/>
      <dgm:spPr/>
      <dgm:t>
        <a:bodyPr/>
        <a:lstStyle/>
        <a:p>
          <a:r>
            <a:rPr lang="en-US" dirty="0">
              <a:latin typeface="Arima Madurai" pitchFamily="2" charset="77"/>
              <a:cs typeface="Arima Madurai" pitchFamily="2" charset="77"/>
            </a:rPr>
            <a:t>Male</a:t>
          </a:r>
        </a:p>
      </dgm:t>
    </dgm:pt>
    <dgm:pt modelId="{DCBFFCCF-FA65-3F44-919F-C23048CD25A9}" type="parTrans" cxnId="{68D7B0B5-6B7A-5F4C-9F39-E793161F1A48}">
      <dgm:prSet/>
      <dgm:spPr/>
      <dgm:t>
        <a:bodyPr/>
        <a:lstStyle/>
        <a:p>
          <a:endParaRPr lang="en-US"/>
        </a:p>
      </dgm:t>
    </dgm:pt>
    <dgm:pt modelId="{6DB82A58-F9A1-8B41-B152-13BE0D47693F}" type="sibTrans" cxnId="{68D7B0B5-6B7A-5F4C-9F39-E793161F1A48}">
      <dgm:prSet/>
      <dgm:spPr/>
      <dgm:t>
        <a:bodyPr/>
        <a:lstStyle/>
        <a:p>
          <a:endParaRPr lang="en-US"/>
        </a:p>
      </dgm:t>
    </dgm:pt>
    <dgm:pt modelId="{41122205-F52F-C245-881C-0CB444923859}">
      <dgm:prSet phldrT="[Text]"/>
      <dgm:spPr/>
      <dgm:t>
        <a:bodyPr/>
        <a:lstStyle/>
        <a:p>
          <a:r>
            <a:rPr lang="en-US">
              <a:latin typeface="Arima Madurai" pitchFamily="2" charset="77"/>
              <a:cs typeface="Arima Madurai" pitchFamily="2" charset="77"/>
            </a:rPr>
            <a:t>Admitted 11/03/25 </a:t>
          </a:r>
        </a:p>
      </dgm:t>
    </dgm:pt>
    <dgm:pt modelId="{FA31522D-215A-B342-A790-22A0F865F5C7}" type="parTrans" cxnId="{7D0AC076-57DA-E545-8F92-AFCE255CC204}">
      <dgm:prSet/>
      <dgm:spPr/>
      <dgm:t>
        <a:bodyPr/>
        <a:lstStyle/>
        <a:p>
          <a:endParaRPr lang="en-US"/>
        </a:p>
      </dgm:t>
    </dgm:pt>
    <dgm:pt modelId="{7806F4C5-D75B-C445-BC8A-223826F647C6}" type="sibTrans" cxnId="{7D0AC076-57DA-E545-8F92-AFCE255CC204}">
      <dgm:prSet/>
      <dgm:spPr/>
      <dgm:t>
        <a:bodyPr/>
        <a:lstStyle/>
        <a:p>
          <a:endParaRPr lang="en-US"/>
        </a:p>
      </dgm:t>
    </dgm:pt>
    <dgm:pt modelId="{88E00542-4FDA-D649-BD87-B429BB97901C}">
      <dgm:prSet phldrT="[Text]"/>
      <dgm:spPr/>
      <dgm:t>
        <a:bodyPr/>
        <a:lstStyle/>
        <a:p>
          <a:r>
            <a:rPr lang="en-US" dirty="0">
              <a:latin typeface="Arima Madurai" pitchFamily="2" charset="77"/>
              <a:cs typeface="Arima Madurai" pitchFamily="2" charset="77"/>
            </a:rPr>
            <a:t>ED </a:t>
          </a:r>
          <a:r>
            <a:rPr lang="en-US" dirty="0">
              <a:latin typeface="Arima Madurai" pitchFamily="2" charset="77"/>
              <a:cs typeface="Arima Madurai" pitchFamily="2" charset="77"/>
              <a:sym typeface="Wingdings" pitchFamily="2" charset="2"/>
            </a:rPr>
            <a:t> Med Surg</a:t>
          </a:r>
          <a:endParaRPr lang="en-US" dirty="0">
            <a:latin typeface="Arima Madurai" pitchFamily="2" charset="77"/>
            <a:cs typeface="Arima Madurai" pitchFamily="2" charset="77"/>
          </a:endParaRPr>
        </a:p>
      </dgm:t>
    </dgm:pt>
    <dgm:pt modelId="{0ADDD3A4-98E9-6B47-BB96-0625F8D97C1C}" type="parTrans" cxnId="{69E8B0AC-3ED5-D246-A8D9-04339C3CEAB1}">
      <dgm:prSet/>
      <dgm:spPr/>
      <dgm:t>
        <a:bodyPr/>
        <a:lstStyle/>
        <a:p>
          <a:endParaRPr lang="en-US"/>
        </a:p>
      </dgm:t>
    </dgm:pt>
    <dgm:pt modelId="{C09B8FE5-FE01-534D-BCFE-27B6D09CEBBF}" type="sibTrans" cxnId="{69E8B0AC-3ED5-D246-A8D9-04339C3CEAB1}">
      <dgm:prSet/>
      <dgm:spPr/>
      <dgm:t>
        <a:bodyPr/>
        <a:lstStyle/>
        <a:p>
          <a:endParaRPr lang="en-US"/>
        </a:p>
      </dgm:t>
    </dgm:pt>
    <dgm:pt modelId="{26D6A06D-933D-374B-9745-2CE9885044B5}">
      <dgm:prSet phldrT="[Text]"/>
      <dgm:spPr/>
      <dgm:t>
        <a:bodyPr/>
        <a:lstStyle/>
        <a:p>
          <a:r>
            <a:rPr lang="en-US" dirty="0">
              <a:latin typeface="Arima Madurai" pitchFamily="2" charset="77"/>
              <a:cs typeface="Arima Madurai" pitchFamily="2" charset="77"/>
            </a:rPr>
            <a:t>Discharged 11/07/25</a:t>
          </a:r>
        </a:p>
      </dgm:t>
    </dgm:pt>
    <dgm:pt modelId="{357EDD51-C61B-C24B-99BF-E6AF982997CB}" type="parTrans" cxnId="{8CF2D343-4682-F444-9D29-2A4A072CF325}">
      <dgm:prSet/>
      <dgm:spPr/>
      <dgm:t>
        <a:bodyPr/>
        <a:lstStyle/>
        <a:p>
          <a:endParaRPr lang="en-US"/>
        </a:p>
      </dgm:t>
    </dgm:pt>
    <dgm:pt modelId="{A7278525-983F-9044-9421-803118887F70}" type="sibTrans" cxnId="{8CF2D343-4682-F444-9D29-2A4A072CF325}">
      <dgm:prSet/>
      <dgm:spPr/>
      <dgm:t>
        <a:bodyPr/>
        <a:lstStyle/>
        <a:p>
          <a:endParaRPr lang="en-US"/>
        </a:p>
      </dgm:t>
    </dgm:pt>
    <dgm:pt modelId="{F1F9EA17-E7A8-45CC-8B46-CCB210F5239C}" type="pres">
      <dgm:prSet presAssocID="{ED6323F8-1823-2247-8558-4729FC712B39}" presName="Name0" presStyleCnt="0">
        <dgm:presLayoutVars>
          <dgm:dir/>
          <dgm:animLvl val="lvl"/>
          <dgm:resizeHandles val="exact"/>
        </dgm:presLayoutVars>
      </dgm:prSet>
      <dgm:spPr/>
    </dgm:pt>
    <dgm:pt modelId="{DF84E6B6-4FA8-43DC-8A83-04981D841A5D}" type="pres">
      <dgm:prSet presAssocID="{13D23E96-1075-C74E-ACA3-515222F4EA09}" presName="vertFlow" presStyleCnt="0"/>
      <dgm:spPr/>
    </dgm:pt>
    <dgm:pt modelId="{2443E5B4-0A9F-46A5-A280-7D09FA8EFEBC}" type="pres">
      <dgm:prSet presAssocID="{13D23E96-1075-C74E-ACA3-515222F4EA09}" presName="header" presStyleLbl="node1" presStyleIdx="0" presStyleCnt="2"/>
      <dgm:spPr/>
    </dgm:pt>
    <dgm:pt modelId="{5386CCC7-E045-4BCD-ABEF-AB0E9C3A74DE}" type="pres">
      <dgm:prSet presAssocID="{AE2F7B2C-AD31-C040-B72E-75FF02894F25}" presName="parTrans" presStyleLbl="sibTrans2D1" presStyleIdx="0" presStyleCnt="4"/>
      <dgm:spPr/>
    </dgm:pt>
    <dgm:pt modelId="{1EB87EB2-0D12-4C8D-A65B-13310D497CD1}" type="pres">
      <dgm:prSet presAssocID="{AE9353D9-22E7-BE46-89F8-AAA5651933D8}" presName="child" presStyleLbl="alignAccFollowNode1" presStyleIdx="0" presStyleCnt="4">
        <dgm:presLayoutVars>
          <dgm:chMax val="0"/>
          <dgm:bulletEnabled val="1"/>
        </dgm:presLayoutVars>
      </dgm:prSet>
      <dgm:spPr/>
    </dgm:pt>
    <dgm:pt modelId="{427BC24E-6314-4F8D-A026-FA69FCE38E2D}" type="pres">
      <dgm:prSet presAssocID="{0A42E3CD-C649-8041-AF62-C0D714E4F733}" presName="sibTrans" presStyleLbl="sibTrans2D1" presStyleIdx="1" presStyleCnt="4"/>
      <dgm:spPr/>
    </dgm:pt>
    <dgm:pt modelId="{B174C4E2-8DDD-4107-A952-E217FAA4023C}" type="pres">
      <dgm:prSet presAssocID="{CC435BB8-88A4-2D47-BE12-73BF618BB2CA}" presName="child" presStyleLbl="alignAccFollowNode1" presStyleIdx="1" presStyleCnt="4">
        <dgm:presLayoutVars>
          <dgm:chMax val="0"/>
          <dgm:bulletEnabled val="1"/>
        </dgm:presLayoutVars>
      </dgm:prSet>
      <dgm:spPr/>
    </dgm:pt>
    <dgm:pt modelId="{239F221A-72A6-4D10-BC7A-B9AD77405B01}" type="pres">
      <dgm:prSet presAssocID="{13D23E96-1075-C74E-ACA3-515222F4EA09}" presName="hSp" presStyleCnt="0"/>
      <dgm:spPr/>
    </dgm:pt>
    <dgm:pt modelId="{704F9B10-8953-431F-A484-41F0BC6EE430}" type="pres">
      <dgm:prSet presAssocID="{41122205-F52F-C245-881C-0CB444923859}" presName="vertFlow" presStyleCnt="0"/>
      <dgm:spPr/>
    </dgm:pt>
    <dgm:pt modelId="{D48FFCA5-E330-4D6A-8991-C2F71797AEA6}" type="pres">
      <dgm:prSet presAssocID="{41122205-F52F-C245-881C-0CB444923859}" presName="header" presStyleLbl="node1" presStyleIdx="1" presStyleCnt="2"/>
      <dgm:spPr/>
    </dgm:pt>
    <dgm:pt modelId="{28A0F5CA-C8C4-4201-8D71-8C598D98AE1C}" type="pres">
      <dgm:prSet presAssocID="{0ADDD3A4-98E9-6B47-BB96-0625F8D97C1C}" presName="parTrans" presStyleLbl="sibTrans2D1" presStyleIdx="2" presStyleCnt="4"/>
      <dgm:spPr/>
    </dgm:pt>
    <dgm:pt modelId="{95347954-190C-48B0-A1D2-212DFBF4124A}" type="pres">
      <dgm:prSet presAssocID="{88E00542-4FDA-D649-BD87-B429BB97901C}" presName="child" presStyleLbl="alignAccFollowNode1" presStyleIdx="2" presStyleCnt="4">
        <dgm:presLayoutVars>
          <dgm:chMax val="0"/>
          <dgm:bulletEnabled val="1"/>
        </dgm:presLayoutVars>
      </dgm:prSet>
      <dgm:spPr/>
    </dgm:pt>
    <dgm:pt modelId="{35A7719F-277C-48BC-B47C-FE3E0960AE2D}" type="pres">
      <dgm:prSet presAssocID="{C09B8FE5-FE01-534D-BCFE-27B6D09CEBBF}" presName="sibTrans" presStyleLbl="sibTrans2D1" presStyleIdx="3" presStyleCnt="4"/>
      <dgm:spPr/>
    </dgm:pt>
    <dgm:pt modelId="{05D968CC-2FCC-44BD-9605-125EA9429ABA}" type="pres">
      <dgm:prSet presAssocID="{26D6A06D-933D-374B-9745-2CE9885044B5}" presName="child" presStyleLbl="alignAccFollowNode1" presStyleIdx="3" presStyleCnt="4">
        <dgm:presLayoutVars>
          <dgm:chMax val="0"/>
          <dgm:bulletEnabled val="1"/>
        </dgm:presLayoutVars>
      </dgm:prSet>
      <dgm:spPr/>
    </dgm:pt>
  </dgm:ptLst>
  <dgm:cxnLst>
    <dgm:cxn modelId="{C0CA6B1B-ECA4-3041-8446-2DFF7F95CE73}" srcId="{13D23E96-1075-C74E-ACA3-515222F4EA09}" destId="{AE9353D9-22E7-BE46-89F8-AAA5651933D8}" srcOrd="0" destOrd="0" parTransId="{AE2F7B2C-AD31-C040-B72E-75FF02894F25}" sibTransId="{0A42E3CD-C649-8041-AF62-C0D714E4F733}"/>
    <dgm:cxn modelId="{3B4A9623-4258-4C47-AB2D-2807B006EB0C}" type="presOf" srcId="{CC435BB8-88A4-2D47-BE12-73BF618BB2CA}" destId="{B174C4E2-8DDD-4107-A952-E217FAA4023C}" srcOrd="0" destOrd="0" presId="urn:microsoft.com/office/officeart/2005/8/layout/lProcess1"/>
    <dgm:cxn modelId="{F662702B-6EF1-4F65-A33C-1A46B1D8993E}" type="presOf" srcId="{0A42E3CD-C649-8041-AF62-C0D714E4F733}" destId="{427BC24E-6314-4F8D-A026-FA69FCE38E2D}" srcOrd="0" destOrd="0" presId="urn:microsoft.com/office/officeart/2005/8/layout/lProcess1"/>
    <dgm:cxn modelId="{492E992F-5E61-4E1B-B527-FE3C92888C75}" type="presOf" srcId="{ED6323F8-1823-2247-8558-4729FC712B39}" destId="{F1F9EA17-E7A8-45CC-8B46-CCB210F5239C}" srcOrd="0" destOrd="0" presId="urn:microsoft.com/office/officeart/2005/8/layout/lProcess1"/>
    <dgm:cxn modelId="{7029AC43-2C1F-4FDA-B1EC-DD34908F5FD7}" type="presOf" srcId="{41122205-F52F-C245-881C-0CB444923859}" destId="{D48FFCA5-E330-4D6A-8991-C2F71797AEA6}" srcOrd="0" destOrd="0" presId="urn:microsoft.com/office/officeart/2005/8/layout/lProcess1"/>
    <dgm:cxn modelId="{8CF2D343-4682-F444-9D29-2A4A072CF325}" srcId="{41122205-F52F-C245-881C-0CB444923859}" destId="{26D6A06D-933D-374B-9745-2CE9885044B5}" srcOrd="1" destOrd="0" parTransId="{357EDD51-C61B-C24B-99BF-E6AF982997CB}" sibTransId="{A7278525-983F-9044-9421-803118887F70}"/>
    <dgm:cxn modelId="{F174EC44-9D56-CD47-9BD5-F13FD72881A2}" srcId="{ED6323F8-1823-2247-8558-4729FC712B39}" destId="{13D23E96-1075-C74E-ACA3-515222F4EA09}" srcOrd="0" destOrd="0" parTransId="{932A7C2A-72B6-5944-AD39-743F3573F425}" sibTransId="{A5BA44DB-DA5B-1844-BA5E-59CC44999C37}"/>
    <dgm:cxn modelId="{FDDA6F48-C330-4465-A824-BB61BA7460CF}" type="presOf" srcId="{13D23E96-1075-C74E-ACA3-515222F4EA09}" destId="{2443E5B4-0A9F-46A5-A280-7D09FA8EFEBC}" srcOrd="0" destOrd="0" presId="urn:microsoft.com/office/officeart/2005/8/layout/lProcess1"/>
    <dgm:cxn modelId="{7D0AC076-57DA-E545-8F92-AFCE255CC204}" srcId="{ED6323F8-1823-2247-8558-4729FC712B39}" destId="{41122205-F52F-C245-881C-0CB444923859}" srcOrd="1" destOrd="0" parTransId="{FA31522D-215A-B342-A790-22A0F865F5C7}" sibTransId="{7806F4C5-D75B-C445-BC8A-223826F647C6}"/>
    <dgm:cxn modelId="{69E8B0AC-3ED5-D246-A8D9-04339C3CEAB1}" srcId="{41122205-F52F-C245-881C-0CB444923859}" destId="{88E00542-4FDA-D649-BD87-B429BB97901C}" srcOrd="0" destOrd="0" parTransId="{0ADDD3A4-98E9-6B47-BB96-0625F8D97C1C}" sibTransId="{C09B8FE5-FE01-534D-BCFE-27B6D09CEBBF}"/>
    <dgm:cxn modelId="{324D16AE-1C2B-484A-B1CC-262F76CA8375}" type="presOf" srcId="{AE9353D9-22E7-BE46-89F8-AAA5651933D8}" destId="{1EB87EB2-0D12-4C8D-A65B-13310D497CD1}" srcOrd="0" destOrd="0" presId="urn:microsoft.com/office/officeart/2005/8/layout/lProcess1"/>
    <dgm:cxn modelId="{37CA0EB4-E7DD-4BB8-818F-B39E12576C3B}" type="presOf" srcId="{AE2F7B2C-AD31-C040-B72E-75FF02894F25}" destId="{5386CCC7-E045-4BCD-ABEF-AB0E9C3A74DE}" srcOrd="0" destOrd="0" presId="urn:microsoft.com/office/officeart/2005/8/layout/lProcess1"/>
    <dgm:cxn modelId="{68D7B0B5-6B7A-5F4C-9F39-E793161F1A48}" srcId="{13D23E96-1075-C74E-ACA3-515222F4EA09}" destId="{CC435BB8-88A4-2D47-BE12-73BF618BB2CA}" srcOrd="1" destOrd="0" parTransId="{DCBFFCCF-FA65-3F44-919F-C23048CD25A9}" sibTransId="{6DB82A58-F9A1-8B41-B152-13BE0D47693F}"/>
    <dgm:cxn modelId="{3729C8BD-CFD0-433E-8DE2-9523AD1B99A4}" type="presOf" srcId="{26D6A06D-933D-374B-9745-2CE9885044B5}" destId="{05D968CC-2FCC-44BD-9605-125EA9429ABA}" srcOrd="0" destOrd="0" presId="urn:microsoft.com/office/officeart/2005/8/layout/lProcess1"/>
    <dgm:cxn modelId="{5FAB56CB-16C3-4931-9444-62DB3BAE3987}" type="presOf" srcId="{88E00542-4FDA-D649-BD87-B429BB97901C}" destId="{95347954-190C-48B0-A1D2-212DFBF4124A}" srcOrd="0" destOrd="0" presId="urn:microsoft.com/office/officeart/2005/8/layout/lProcess1"/>
    <dgm:cxn modelId="{CC16B7E5-7310-48EB-962B-E020068CF135}" type="presOf" srcId="{C09B8FE5-FE01-534D-BCFE-27B6D09CEBBF}" destId="{35A7719F-277C-48BC-B47C-FE3E0960AE2D}" srcOrd="0" destOrd="0" presId="urn:microsoft.com/office/officeart/2005/8/layout/lProcess1"/>
    <dgm:cxn modelId="{8BDDDDF0-38B2-487E-8C1E-3055BA9521F9}" type="presOf" srcId="{0ADDD3A4-98E9-6B47-BB96-0625F8D97C1C}" destId="{28A0F5CA-C8C4-4201-8D71-8C598D98AE1C}" srcOrd="0" destOrd="0" presId="urn:microsoft.com/office/officeart/2005/8/layout/lProcess1"/>
    <dgm:cxn modelId="{548C36B3-F4B5-41D0-A089-3999C7AA8440}" type="presParOf" srcId="{F1F9EA17-E7A8-45CC-8B46-CCB210F5239C}" destId="{DF84E6B6-4FA8-43DC-8A83-04981D841A5D}" srcOrd="0" destOrd="0" presId="urn:microsoft.com/office/officeart/2005/8/layout/lProcess1"/>
    <dgm:cxn modelId="{BE472E69-78AB-4E1B-97F4-A981D41D2C62}" type="presParOf" srcId="{DF84E6B6-4FA8-43DC-8A83-04981D841A5D}" destId="{2443E5B4-0A9F-46A5-A280-7D09FA8EFEBC}" srcOrd="0" destOrd="0" presId="urn:microsoft.com/office/officeart/2005/8/layout/lProcess1"/>
    <dgm:cxn modelId="{9CF236A7-C982-4226-94AB-21F02E910085}" type="presParOf" srcId="{DF84E6B6-4FA8-43DC-8A83-04981D841A5D}" destId="{5386CCC7-E045-4BCD-ABEF-AB0E9C3A74DE}" srcOrd="1" destOrd="0" presId="urn:microsoft.com/office/officeart/2005/8/layout/lProcess1"/>
    <dgm:cxn modelId="{D182D914-C209-4A0C-9D93-95BBE97C7792}" type="presParOf" srcId="{DF84E6B6-4FA8-43DC-8A83-04981D841A5D}" destId="{1EB87EB2-0D12-4C8D-A65B-13310D497CD1}" srcOrd="2" destOrd="0" presId="urn:microsoft.com/office/officeart/2005/8/layout/lProcess1"/>
    <dgm:cxn modelId="{5D59BF96-B964-4C66-8EBD-A7E8E61EAB27}" type="presParOf" srcId="{DF84E6B6-4FA8-43DC-8A83-04981D841A5D}" destId="{427BC24E-6314-4F8D-A026-FA69FCE38E2D}" srcOrd="3" destOrd="0" presId="urn:microsoft.com/office/officeart/2005/8/layout/lProcess1"/>
    <dgm:cxn modelId="{00FA1F4E-9018-4E88-A6D7-6F8028A8DEE7}" type="presParOf" srcId="{DF84E6B6-4FA8-43DC-8A83-04981D841A5D}" destId="{B174C4E2-8DDD-4107-A952-E217FAA4023C}" srcOrd="4" destOrd="0" presId="urn:microsoft.com/office/officeart/2005/8/layout/lProcess1"/>
    <dgm:cxn modelId="{242343D6-175C-464A-9463-B6F72E7A65D5}" type="presParOf" srcId="{F1F9EA17-E7A8-45CC-8B46-CCB210F5239C}" destId="{239F221A-72A6-4D10-BC7A-B9AD77405B01}" srcOrd="1" destOrd="0" presId="urn:microsoft.com/office/officeart/2005/8/layout/lProcess1"/>
    <dgm:cxn modelId="{92EF59F9-28C5-46A1-826B-6457A5CFDBE1}" type="presParOf" srcId="{F1F9EA17-E7A8-45CC-8B46-CCB210F5239C}" destId="{704F9B10-8953-431F-A484-41F0BC6EE430}" srcOrd="2" destOrd="0" presId="urn:microsoft.com/office/officeart/2005/8/layout/lProcess1"/>
    <dgm:cxn modelId="{34B7A9F5-7A4A-4A78-876F-BD9CE0DEDF6A}" type="presParOf" srcId="{704F9B10-8953-431F-A484-41F0BC6EE430}" destId="{D48FFCA5-E330-4D6A-8991-C2F71797AEA6}" srcOrd="0" destOrd="0" presId="urn:microsoft.com/office/officeart/2005/8/layout/lProcess1"/>
    <dgm:cxn modelId="{9A929F6F-5D3C-407F-A414-F69EB4F40E0B}" type="presParOf" srcId="{704F9B10-8953-431F-A484-41F0BC6EE430}" destId="{28A0F5CA-C8C4-4201-8D71-8C598D98AE1C}" srcOrd="1" destOrd="0" presId="urn:microsoft.com/office/officeart/2005/8/layout/lProcess1"/>
    <dgm:cxn modelId="{5193A640-07A6-41D5-990D-BAC3320E24BC}" type="presParOf" srcId="{704F9B10-8953-431F-A484-41F0BC6EE430}" destId="{95347954-190C-48B0-A1D2-212DFBF4124A}" srcOrd="2" destOrd="0" presId="urn:microsoft.com/office/officeart/2005/8/layout/lProcess1"/>
    <dgm:cxn modelId="{4891CB31-05DA-4893-A4DD-FD46BCF20132}" type="presParOf" srcId="{704F9B10-8953-431F-A484-41F0BC6EE430}" destId="{35A7719F-277C-48BC-B47C-FE3E0960AE2D}" srcOrd="3" destOrd="0" presId="urn:microsoft.com/office/officeart/2005/8/layout/lProcess1"/>
    <dgm:cxn modelId="{9C15CB16-F2DB-4092-952F-33935DE3630B}" type="presParOf" srcId="{704F9B10-8953-431F-A484-41F0BC6EE430}" destId="{05D968CC-2FCC-44BD-9605-125EA9429ABA}"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4702B-4745-9945-BEED-A9A73C53DAB3}"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6176A7F1-7FA4-944C-B931-CC27E36CA104}">
      <dgm:prSet phldrT="[Text]"/>
      <dgm:spPr>
        <a:solidFill>
          <a:srgbClr val="FFC000">
            <a:alpha val="60000"/>
          </a:srgbClr>
        </a:solidFill>
        <a:ln>
          <a:solidFill>
            <a:schemeClr val="tx1"/>
          </a:solidFill>
        </a:ln>
      </dgm:spPr>
      <dgm:t>
        <a:bodyPr/>
        <a:lstStyle/>
        <a:p>
          <a:r>
            <a:rPr lang="en-US">
              <a:solidFill>
                <a:schemeClr val="tx1"/>
              </a:solidFill>
              <a:latin typeface="Arima Madurai" pitchFamily="2" charset="77"/>
              <a:cs typeface="Arima Madurai" pitchFamily="2" charset="77"/>
            </a:rPr>
            <a:t>Occupation</a:t>
          </a:r>
          <a:endParaRPr lang="en-US" dirty="0">
            <a:solidFill>
              <a:schemeClr val="tx1"/>
            </a:solidFill>
            <a:latin typeface="Arima Madurai" pitchFamily="2" charset="77"/>
            <a:cs typeface="Arima Madurai" pitchFamily="2" charset="77"/>
          </a:endParaRPr>
        </a:p>
      </dgm:t>
    </dgm:pt>
    <dgm:pt modelId="{E9DD5EF8-3790-FF41-82B2-5D4CD7E6631B}" type="parTrans" cxnId="{15DCFC1E-48CD-4742-8383-FA027FBBA814}">
      <dgm:prSet/>
      <dgm:spPr/>
      <dgm:t>
        <a:bodyPr/>
        <a:lstStyle/>
        <a:p>
          <a:endParaRPr lang="en-US"/>
        </a:p>
      </dgm:t>
    </dgm:pt>
    <dgm:pt modelId="{7A6F631A-A069-3A4C-B4A5-7B249F036A04}" type="sibTrans" cxnId="{15DCFC1E-48CD-4742-8383-FA027FBBA814}">
      <dgm:prSet/>
      <dgm:spPr/>
      <dgm:t>
        <a:bodyPr/>
        <a:lstStyle/>
        <a:p>
          <a:endParaRPr lang="en-US"/>
        </a:p>
      </dgm:t>
    </dgm:pt>
    <dgm:pt modelId="{53CD9410-19C5-F143-9342-8CB55EEABFD2}">
      <dgm:prSet phldrT="[Text]"/>
      <dgm:spPr/>
      <dgm:t>
        <a:bodyPr/>
        <a:lstStyle/>
        <a:p>
          <a:r>
            <a:rPr lang="en-US" dirty="0">
              <a:latin typeface="Arima Madurai" pitchFamily="2" charset="77"/>
              <a:cs typeface="Arima Madurai" pitchFamily="2" charset="77"/>
            </a:rPr>
            <a:t>Unemployed</a:t>
          </a:r>
        </a:p>
      </dgm:t>
    </dgm:pt>
    <dgm:pt modelId="{529BC91D-522F-A54B-A99F-3A2B6A4FD17F}" type="parTrans" cxnId="{D0B54472-EC5E-E341-9828-3FC38AA75E00}">
      <dgm:prSet/>
      <dgm:spPr/>
      <dgm:t>
        <a:bodyPr/>
        <a:lstStyle/>
        <a:p>
          <a:endParaRPr lang="en-US"/>
        </a:p>
      </dgm:t>
    </dgm:pt>
    <dgm:pt modelId="{DA743C89-E27B-014E-979A-30A0E50DC89F}" type="sibTrans" cxnId="{D0B54472-EC5E-E341-9828-3FC38AA75E00}">
      <dgm:prSet/>
      <dgm:spPr/>
      <dgm:t>
        <a:bodyPr/>
        <a:lstStyle/>
        <a:p>
          <a:endParaRPr lang="en-US"/>
        </a:p>
      </dgm:t>
    </dgm:pt>
    <dgm:pt modelId="{3552FF48-9F55-0846-A558-46C38B2147B3}">
      <dgm:prSet phldrT="[Text]"/>
      <dgm:spPr>
        <a:solidFill>
          <a:schemeClr val="accent2">
            <a:lumMod val="60000"/>
            <a:lumOff val="40000"/>
          </a:schemeClr>
        </a:solidFill>
        <a:ln>
          <a:solidFill>
            <a:schemeClr val="tx1"/>
          </a:solidFill>
        </a:ln>
      </dgm:spPr>
      <dgm:t>
        <a:bodyPr/>
        <a:lstStyle/>
        <a:p>
          <a:r>
            <a:rPr lang="en-US">
              <a:solidFill>
                <a:schemeClr val="tx1"/>
              </a:solidFill>
              <a:latin typeface="Arima Madurai" pitchFamily="2" charset="77"/>
              <a:cs typeface="Arima Madurai" pitchFamily="2" charset="77"/>
            </a:rPr>
            <a:t>Ethnic Background</a:t>
          </a:r>
          <a:endParaRPr lang="en-US" dirty="0">
            <a:solidFill>
              <a:schemeClr val="tx1"/>
            </a:solidFill>
            <a:latin typeface="Arima Madurai" pitchFamily="2" charset="77"/>
            <a:cs typeface="Arima Madurai" pitchFamily="2" charset="77"/>
          </a:endParaRPr>
        </a:p>
      </dgm:t>
    </dgm:pt>
    <dgm:pt modelId="{CA57863A-0752-4F45-9B28-AB29CC9B1A48}" type="parTrans" cxnId="{AAF55CF8-BD3C-1945-9B7E-86A961785590}">
      <dgm:prSet/>
      <dgm:spPr/>
      <dgm:t>
        <a:bodyPr/>
        <a:lstStyle/>
        <a:p>
          <a:endParaRPr lang="en-US"/>
        </a:p>
      </dgm:t>
    </dgm:pt>
    <dgm:pt modelId="{93507B19-5088-6A4E-B0A8-08A314ACED93}" type="sibTrans" cxnId="{AAF55CF8-BD3C-1945-9B7E-86A961785590}">
      <dgm:prSet/>
      <dgm:spPr/>
      <dgm:t>
        <a:bodyPr/>
        <a:lstStyle/>
        <a:p>
          <a:endParaRPr lang="en-US"/>
        </a:p>
      </dgm:t>
    </dgm:pt>
    <dgm:pt modelId="{84DF038B-5688-B345-8D32-4B276C7F08FE}">
      <dgm:prSet phldrT="[Text]"/>
      <dgm:spPr/>
      <dgm:t>
        <a:bodyPr/>
        <a:lstStyle/>
        <a:p>
          <a:r>
            <a:rPr lang="en-US" dirty="0">
              <a:latin typeface="Arima Madurai" pitchFamily="2" charset="77"/>
              <a:cs typeface="Arima Madurai" pitchFamily="2" charset="77"/>
            </a:rPr>
            <a:t>Caucasian </a:t>
          </a:r>
        </a:p>
      </dgm:t>
    </dgm:pt>
    <dgm:pt modelId="{B0A1A252-926E-CB4F-8D02-4010F4C519A4}" type="parTrans" cxnId="{58D2EA68-C121-4448-A2DD-8E21C4854AF9}">
      <dgm:prSet/>
      <dgm:spPr/>
      <dgm:t>
        <a:bodyPr/>
        <a:lstStyle/>
        <a:p>
          <a:endParaRPr lang="en-US"/>
        </a:p>
      </dgm:t>
    </dgm:pt>
    <dgm:pt modelId="{21CFE399-F0FC-944D-8F3D-D68C08AC30D4}" type="sibTrans" cxnId="{58D2EA68-C121-4448-A2DD-8E21C4854AF9}">
      <dgm:prSet/>
      <dgm:spPr/>
      <dgm:t>
        <a:bodyPr/>
        <a:lstStyle/>
        <a:p>
          <a:endParaRPr lang="en-US"/>
        </a:p>
      </dgm:t>
    </dgm:pt>
    <dgm:pt modelId="{AB6B9CC4-64DA-A544-8DF6-B244314E45B7}">
      <dgm:prSet phldrT="[Text]"/>
      <dgm:spPr>
        <a:solidFill>
          <a:schemeClr val="accent2">
            <a:lumMod val="60000"/>
            <a:lumOff val="40000"/>
          </a:schemeClr>
        </a:solidFill>
        <a:ln>
          <a:solidFill>
            <a:schemeClr val="tx1"/>
          </a:solidFill>
        </a:ln>
      </dgm:spPr>
      <dgm:t>
        <a:bodyPr/>
        <a:lstStyle/>
        <a:p>
          <a:r>
            <a:rPr lang="en-US">
              <a:solidFill>
                <a:schemeClr val="tx1"/>
              </a:solidFill>
              <a:latin typeface="Arima Madurai" pitchFamily="2" charset="77"/>
              <a:cs typeface="Arima Madurai" pitchFamily="2" charset="77"/>
            </a:rPr>
            <a:t>Food Insecurity </a:t>
          </a:r>
          <a:endParaRPr lang="en-US" dirty="0">
            <a:solidFill>
              <a:schemeClr val="tx1"/>
            </a:solidFill>
            <a:latin typeface="Arima Madurai" pitchFamily="2" charset="77"/>
            <a:cs typeface="Arima Madurai" pitchFamily="2" charset="77"/>
          </a:endParaRPr>
        </a:p>
      </dgm:t>
    </dgm:pt>
    <dgm:pt modelId="{214372D9-10FF-2D4B-8605-604D02D65195}" type="parTrans" cxnId="{1019F290-B259-8A4D-BDF3-EF39F211C0F2}">
      <dgm:prSet/>
      <dgm:spPr/>
      <dgm:t>
        <a:bodyPr/>
        <a:lstStyle/>
        <a:p>
          <a:endParaRPr lang="en-US"/>
        </a:p>
      </dgm:t>
    </dgm:pt>
    <dgm:pt modelId="{A8D55582-CBF5-7E4D-96C9-DBB6B292448C}" type="sibTrans" cxnId="{1019F290-B259-8A4D-BDF3-EF39F211C0F2}">
      <dgm:prSet/>
      <dgm:spPr/>
      <dgm:t>
        <a:bodyPr/>
        <a:lstStyle/>
        <a:p>
          <a:endParaRPr lang="en-US"/>
        </a:p>
      </dgm:t>
    </dgm:pt>
    <dgm:pt modelId="{62CBCF50-06F8-484D-840F-D1114EC35268}">
      <dgm:prSet phldrT="[Text]"/>
      <dgm:spPr/>
      <dgm:t>
        <a:bodyPr/>
        <a:lstStyle/>
        <a:p>
          <a:r>
            <a:rPr lang="en-US" dirty="0">
              <a:latin typeface="Arima Madurai" pitchFamily="2" charset="77"/>
              <a:cs typeface="Arima Madurai" pitchFamily="2" charset="77"/>
            </a:rPr>
            <a:t>Meals on Wheels </a:t>
          </a:r>
        </a:p>
      </dgm:t>
    </dgm:pt>
    <dgm:pt modelId="{5F31FF46-36CF-8D4E-BFE6-A5C98E9385FD}" type="parTrans" cxnId="{22312BC3-E817-124B-9222-46B44EE123AA}">
      <dgm:prSet/>
      <dgm:spPr/>
      <dgm:t>
        <a:bodyPr/>
        <a:lstStyle/>
        <a:p>
          <a:endParaRPr lang="en-US"/>
        </a:p>
      </dgm:t>
    </dgm:pt>
    <dgm:pt modelId="{1E46910F-D674-A241-A192-64B094DEE275}" type="sibTrans" cxnId="{22312BC3-E817-124B-9222-46B44EE123AA}">
      <dgm:prSet/>
      <dgm:spPr/>
      <dgm:t>
        <a:bodyPr/>
        <a:lstStyle/>
        <a:p>
          <a:endParaRPr lang="en-US"/>
        </a:p>
      </dgm:t>
    </dgm:pt>
    <dgm:pt modelId="{429267B0-A5F9-AB47-8C0B-8F9521D30944}">
      <dgm:prSet phldrT="[Text]"/>
      <dgm:spPr/>
      <dgm:t>
        <a:bodyPr/>
        <a:lstStyle/>
        <a:p>
          <a:r>
            <a:rPr lang="en-US" dirty="0">
              <a:latin typeface="Arima Madurai" pitchFamily="2" charset="77"/>
              <a:cs typeface="Arima Madurai" pitchFamily="2" charset="77"/>
            </a:rPr>
            <a:t>Food Pantry/Salvation Army</a:t>
          </a:r>
        </a:p>
      </dgm:t>
    </dgm:pt>
    <dgm:pt modelId="{D3B77425-2243-8C40-828C-1E53D69D2649}" type="parTrans" cxnId="{941DBA4D-F44C-1244-8385-073FDE9CCEB3}">
      <dgm:prSet/>
      <dgm:spPr/>
      <dgm:t>
        <a:bodyPr/>
        <a:lstStyle/>
        <a:p>
          <a:endParaRPr lang="en-US"/>
        </a:p>
      </dgm:t>
    </dgm:pt>
    <dgm:pt modelId="{2FF96417-9B84-E14F-BD16-AB35E01B6C04}" type="sibTrans" cxnId="{941DBA4D-F44C-1244-8385-073FDE9CCEB3}">
      <dgm:prSet/>
      <dgm:spPr/>
      <dgm:t>
        <a:bodyPr/>
        <a:lstStyle/>
        <a:p>
          <a:endParaRPr lang="en-US"/>
        </a:p>
      </dgm:t>
    </dgm:pt>
    <dgm:pt modelId="{0CAB88B7-74FA-7242-BD7B-9FC832224DAC}">
      <dgm:prSet phldrT="[Text]"/>
      <dgm:spPr>
        <a:solidFill>
          <a:schemeClr val="accent2">
            <a:lumMod val="60000"/>
            <a:lumOff val="40000"/>
            <a:alpha val="90000"/>
          </a:schemeClr>
        </a:solidFill>
        <a:ln>
          <a:solidFill>
            <a:schemeClr val="tx1"/>
          </a:solidFill>
        </a:ln>
      </dgm:spPr>
      <dgm:t>
        <a:bodyPr/>
        <a:lstStyle/>
        <a:p>
          <a:r>
            <a:rPr lang="en-US">
              <a:solidFill>
                <a:schemeClr val="tx1"/>
              </a:solidFill>
              <a:latin typeface="Arima Madurai" pitchFamily="2" charset="77"/>
              <a:cs typeface="Arima Madurai" pitchFamily="2" charset="77"/>
            </a:rPr>
            <a:t>Transportation</a:t>
          </a:r>
          <a:endParaRPr lang="en-US" dirty="0">
            <a:solidFill>
              <a:schemeClr val="tx1"/>
            </a:solidFill>
            <a:latin typeface="Arima Madurai" pitchFamily="2" charset="77"/>
            <a:cs typeface="Arima Madurai" pitchFamily="2" charset="77"/>
          </a:endParaRPr>
        </a:p>
      </dgm:t>
    </dgm:pt>
    <dgm:pt modelId="{DDB01E87-3788-474D-8B4C-31121C997159}" type="parTrans" cxnId="{B48FFE1A-C063-5849-8A1D-C06A1F1F2D5D}">
      <dgm:prSet/>
      <dgm:spPr/>
      <dgm:t>
        <a:bodyPr/>
        <a:lstStyle/>
        <a:p>
          <a:endParaRPr lang="en-US"/>
        </a:p>
      </dgm:t>
    </dgm:pt>
    <dgm:pt modelId="{6D542AD3-82F0-4244-AA60-1F8061175B81}" type="sibTrans" cxnId="{B48FFE1A-C063-5849-8A1D-C06A1F1F2D5D}">
      <dgm:prSet/>
      <dgm:spPr/>
      <dgm:t>
        <a:bodyPr/>
        <a:lstStyle/>
        <a:p>
          <a:endParaRPr lang="en-US"/>
        </a:p>
      </dgm:t>
    </dgm:pt>
    <dgm:pt modelId="{C499AFB2-3090-5445-8843-D0BC976787F9}">
      <dgm:prSet phldrT="[Text]"/>
      <dgm:spPr/>
      <dgm:t>
        <a:bodyPr/>
        <a:lstStyle/>
        <a:p>
          <a:r>
            <a:rPr lang="en-US" dirty="0">
              <a:latin typeface="Arima Madurai" pitchFamily="2" charset="77"/>
              <a:cs typeface="Arima Madurai" pitchFamily="2" charset="77"/>
            </a:rPr>
            <a:t>Vehicle nonfunctional</a:t>
          </a:r>
        </a:p>
      </dgm:t>
    </dgm:pt>
    <dgm:pt modelId="{31C6990D-15BF-3649-9FC6-6FF49A83E272}" type="parTrans" cxnId="{1B8D4C4B-D945-F245-B396-E60ABF326BE0}">
      <dgm:prSet/>
      <dgm:spPr/>
      <dgm:t>
        <a:bodyPr/>
        <a:lstStyle/>
        <a:p>
          <a:endParaRPr lang="en-US"/>
        </a:p>
      </dgm:t>
    </dgm:pt>
    <dgm:pt modelId="{61437B28-41A5-B947-91BB-48006285D950}" type="sibTrans" cxnId="{1B8D4C4B-D945-F245-B396-E60ABF326BE0}">
      <dgm:prSet/>
      <dgm:spPr/>
      <dgm:t>
        <a:bodyPr/>
        <a:lstStyle/>
        <a:p>
          <a:endParaRPr lang="en-US"/>
        </a:p>
      </dgm:t>
    </dgm:pt>
    <dgm:pt modelId="{5A193B64-D4F9-2D43-95C9-61024B4F92A3}">
      <dgm:prSet phldrT="[Text]"/>
      <dgm:spPr>
        <a:solidFill>
          <a:schemeClr val="accent2">
            <a:lumMod val="60000"/>
            <a:lumOff val="40000"/>
          </a:schemeClr>
        </a:solidFill>
        <a:ln>
          <a:solidFill>
            <a:schemeClr val="tx1"/>
          </a:solidFill>
        </a:ln>
      </dgm:spPr>
      <dgm:t>
        <a:bodyPr/>
        <a:lstStyle/>
        <a:p>
          <a:r>
            <a:rPr lang="en-US">
              <a:solidFill>
                <a:schemeClr val="tx1"/>
              </a:solidFill>
              <a:latin typeface="Arima Madurai" pitchFamily="2" charset="77"/>
              <a:cs typeface="Arima Madurai" pitchFamily="2" charset="77"/>
            </a:rPr>
            <a:t>Family Situation</a:t>
          </a:r>
          <a:endParaRPr lang="en-US" dirty="0">
            <a:solidFill>
              <a:schemeClr val="tx1"/>
            </a:solidFill>
            <a:latin typeface="Arima Madurai" pitchFamily="2" charset="77"/>
            <a:cs typeface="Arima Madurai" pitchFamily="2" charset="77"/>
          </a:endParaRPr>
        </a:p>
      </dgm:t>
    </dgm:pt>
    <dgm:pt modelId="{5C655812-5F8C-B349-A0E7-C1BDAE2215F1}" type="parTrans" cxnId="{82006B95-7FB9-0F48-8FD9-B9AD0E8A9547}">
      <dgm:prSet/>
      <dgm:spPr/>
      <dgm:t>
        <a:bodyPr/>
        <a:lstStyle/>
        <a:p>
          <a:endParaRPr lang="en-US"/>
        </a:p>
      </dgm:t>
    </dgm:pt>
    <dgm:pt modelId="{B12538EE-B9A5-9048-A07F-41A29640A01C}" type="sibTrans" cxnId="{82006B95-7FB9-0F48-8FD9-B9AD0E8A9547}">
      <dgm:prSet/>
      <dgm:spPr/>
      <dgm:t>
        <a:bodyPr/>
        <a:lstStyle/>
        <a:p>
          <a:endParaRPr lang="en-US"/>
        </a:p>
      </dgm:t>
    </dgm:pt>
    <dgm:pt modelId="{578B6085-0366-0448-994D-AC19CCBD959D}">
      <dgm:prSet phldrT="[Text]"/>
      <dgm:spPr/>
      <dgm:t>
        <a:bodyPr/>
        <a:lstStyle/>
        <a:p>
          <a:r>
            <a:rPr lang="en-US" dirty="0">
              <a:latin typeface="Arima Madurai" pitchFamily="2" charset="77"/>
              <a:cs typeface="Arima Madurai" pitchFamily="2" charset="77"/>
            </a:rPr>
            <a:t>Not married</a:t>
          </a:r>
        </a:p>
      </dgm:t>
    </dgm:pt>
    <dgm:pt modelId="{BA5EBBB1-E043-634E-8C23-90534C3A7BBA}" type="parTrans" cxnId="{CABBA893-2854-E740-8F4D-B00CF3628516}">
      <dgm:prSet/>
      <dgm:spPr/>
      <dgm:t>
        <a:bodyPr/>
        <a:lstStyle/>
        <a:p>
          <a:endParaRPr lang="en-US"/>
        </a:p>
      </dgm:t>
    </dgm:pt>
    <dgm:pt modelId="{EB54EF0E-5BEF-D942-B087-FC772DF1089A}" type="sibTrans" cxnId="{CABBA893-2854-E740-8F4D-B00CF3628516}">
      <dgm:prSet/>
      <dgm:spPr/>
      <dgm:t>
        <a:bodyPr/>
        <a:lstStyle/>
        <a:p>
          <a:endParaRPr lang="en-US"/>
        </a:p>
      </dgm:t>
    </dgm:pt>
    <dgm:pt modelId="{0F9736F4-CE43-3448-BB21-2D16D3B2E09F}">
      <dgm:prSet phldrT="[Text]"/>
      <dgm:spPr/>
      <dgm:t>
        <a:bodyPr/>
        <a:lstStyle/>
        <a:p>
          <a:r>
            <a:rPr lang="en-US" dirty="0">
              <a:latin typeface="Arima Madurai" pitchFamily="2" charset="77"/>
              <a:cs typeface="Arima Madurai" pitchFamily="2" charset="77"/>
            </a:rPr>
            <a:t>Social Security money</a:t>
          </a:r>
        </a:p>
      </dgm:t>
    </dgm:pt>
    <dgm:pt modelId="{3DBA4797-6919-2048-9DA3-FC290EED6BDB}" type="parTrans" cxnId="{6D19472E-6F33-ED4A-AEAF-6878A07BC397}">
      <dgm:prSet/>
      <dgm:spPr/>
      <dgm:t>
        <a:bodyPr/>
        <a:lstStyle/>
        <a:p>
          <a:endParaRPr lang="en-US"/>
        </a:p>
      </dgm:t>
    </dgm:pt>
    <dgm:pt modelId="{D50E27BB-ED1D-2148-A12A-1561B6E193FF}" type="sibTrans" cxnId="{6D19472E-6F33-ED4A-AEAF-6878A07BC397}">
      <dgm:prSet/>
      <dgm:spPr/>
      <dgm:t>
        <a:bodyPr/>
        <a:lstStyle/>
        <a:p>
          <a:endParaRPr lang="en-US"/>
        </a:p>
      </dgm:t>
    </dgm:pt>
    <dgm:pt modelId="{14541D85-2F93-41E0-A4E8-4916E70DC210}">
      <dgm:prSet phldrT="[Text]"/>
      <dgm:spPr/>
      <dgm:t>
        <a:bodyPr/>
        <a:lstStyle/>
        <a:p>
          <a:r>
            <a:rPr lang="en-US" dirty="0">
              <a:latin typeface="Arima Madurai" pitchFamily="2" charset="77"/>
              <a:cs typeface="Arima Madurai" pitchFamily="2" charset="77"/>
            </a:rPr>
            <a:t>Girlfriend</a:t>
          </a:r>
        </a:p>
      </dgm:t>
    </dgm:pt>
    <dgm:pt modelId="{49BB20B4-00E8-45C6-8144-DB60365A5595}" type="parTrans" cxnId="{94C5DFA2-50FC-425D-974E-1BE858F06EAE}">
      <dgm:prSet/>
      <dgm:spPr/>
    </dgm:pt>
    <dgm:pt modelId="{77F78A50-C81F-4B5D-A743-918D589AA13C}" type="sibTrans" cxnId="{94C5DFA2-50FC-425D-974E-1BE858F06EAE}">
      <dgm:prSet/>
      <dgm:spPr/>
      <dgm:t>
        <a:bodyPr/>
        <a:lstStyle/>
        <a:p>
          <a:endParaRPr lang="en-US"/>
        </a:p>
      </dgm:t>
    </dgm:pt>
    <dgm:pt modelId="{072BB8E6-4397-AD47-A8C0-0417C8D9E485}" type="pres">
      <dgm:prSet presAssocID="{6EA4702B-4745-9945-BEED-A9A73C53DAB3}" presName="linear" presStyleCnt="0">
        <dgm:presLayoutVars>
          <dgm:animLvl val="lvl"/>
          <dgm:resizeHandles val="exact"/>
        </dgm:presLayoutVars>
      </dgm:prSet>
      <dgm:spPr/>
    </dgm:pt>
    <dgm:pt modelId="{8751C633-7294-2F42-BECF-439CEB2FE328}" type="pres">
      <dgm:prSet presAssocID="{6176A7F1-7FA4-944C-B931-CC27E36CA104}" presName="parentText" presStyleLbl="node1" presStyleIdx="0" presStyleCnt="5">
        <dgm:presLayoutVars>
          <dgm:chMax val="0"/>
          <dgm:bulletEnabled val="1"/>
        </dgm:presLayoutVars>
      </dgm:prSet>
      <dgm:spPr/>
    </dgm:pt>
    <dgm:pt modelId="{7560FB5C-9BA9-AA40-AE92-16979988204F}" type="pres">
      <dgm:prSet presAssocID="{6176A7F1-7FA4-944C-B931-CC27E36CA104}" presName="childText" presStyleLbl="revTx" presStyleIdx="0" presStyleCnt="5">
        <dgm:presLayoutVars>
          <dgm:bulletEnabled val="1"/>
        </dgm:presLayoutVars>
      </dgm:prSet>
      <dgm:spPr/>
    </dgm:pt>
    <dgm:pt modelId="{9D28F2C2-9A41-8E41-BC5E-6046919A4C37}" type="pres">
      <dgm:prSet presAssocID="{3552FF48-9F55-0846-A558-46C38B2147B3}" presName="parentText" presStyleLbl="node1" presStyleIdx="1" presStyleCnt="5">
        <dgm:presLayoutVars>
          <dgm:chMax val="0"/>
          <dgm:bulletEnabled val="1"/>
        </dgm:presLayoutVars>
      </dgm:prSet>
      <dgm:spPr/>
    </dgm:pt>
    <dgm:pt modelId="{5A5A731A-9139-474D-B197-080EB3691472}" type="pres">
      <dgm:prSet presAssocID="{3552FF48-9F55-0846-A558-46C38B2147B3}" presName="childText" presStyleLbl="revTx" presStyleIdx="1" presStyleCnt="5">
        <dgm:presLayoutVars>
          <dgm:bulletEnabled val="1"/>
        </dgm:presLayoutVars>
      </dgm:prSet>
      <dgm:spPr/>
    </dgm:pt>
    <dgm:pt modelId="{1E6353B0-2C33-2E46-8A1F-D0C1F95F2B4C}" type="pres">
      <dgm:prSet presAssocID="{5A193B64-D4F9-2D43-95C9-61024B4F92A3}" presName="parentText" presStyleLbl="node1" presStyleIdx="2" presStyleCnt="5">
        <dgm:presLayoutVars>
          <dgm:chMax val="0"/>
          <dgm:bulletEnabled val="1"/>
        </dgm:presLayoutVars>
      </dgm:prSet>
      <dgm:spPr/>
    </dgm:pt>
    <dgm:pt modelId="{6F8AB70E-669E-6245-8CE0-8F9A7F0DB53E}" type="pres">
      <dgm:prSet presAssocID="{5A193B64-D4F9-2D43-95C9-61024B4F92A3}" presName="childText" presStyleLbl="revTx" presStyleIdx="2" presStyleCnt="5">
        <dgm:presLayoutVars>
          <dgm:bulletEnabled val="1"/>
        </dgm:presLayoutVars>
      </dgm:prSet>
      <dgm:spPr/>
    </dgm:pt>
    <dgm:pt modelId="{7D92B2EA-6B81-114D-A972-3472DC474342}" type="pres">
      <dgm:prSet presAssocID="{AB6B9CC4-64DA-A544-8DF6-B244314E45B7}" presName="parentText" presStyleLbl="node1" presStyleIdx="3" presStyleCnt="5">
        <dgm:presLayoutVars>
          <dgm:chMax val="0"/>
          <dgm:bulletEnabled val="1"/>
        </dgm:presLayoutVars>
      </dgm:prSet>
      <dgm:spPr/>
    </dgm:pt>
    <dgm:pt modelId="{910732F0-1556-AE4F-869B-1EFF75F8942A}" type="pres">
      <dgm:prSet presAssocID="{AB6B9CC4-64DA-A544-8DF6-B244314E45B7}" presName="childText" presStyleLbl="revTx" presStyleIdx="3" presStyleCnt="5">
        <dgm:presLayoutVars>
          <dgm:bulletEnabled val="1"/>
        </dgm:presLayoutVars>
      </dgm:prSet>
      <dgm:spPr/>
    </dgm:pt>
    <dgm:pt modelId="{5ED982CF-78F1-894F-8838-B42D8DDE07BD}" type="pres">
      <dgm:prSet presAssocID="{0CAB88B7-74FA-7242-BD7B-9FC832224DAC}" presName="parentText" presStyleLbl="node1" presStyleIdx="4" presStyleCnt="5">
        <dgm:presLayoutVars>
          <dgm:chMax val="0"/>
          <dgm:bulletEnabled val="1"/>
        </dgm:presLayoutVars>
      </dgm:prSet>
      <dgm:spPr/>
    </dgm:pt>
    <dgm:pt modelId="{1C8C8299-1804-B842-8DC3-8E5DA3999685}" type="pres">
      <dgm:prSet presAssocID="{0CAB88B7-74FA-7242-BD7B-9FC832224DAC}" presName="childText" presStyleLbl="revTx" presStyleIdx="4" presStyleCnt="5">
        <dgm:presLayoutVars>
          <dgm:bulletEnabled val="1"/>
        </dgm:presLayoutVars>
      </dgm:prSet>
      <dgm:spPr/>
    </dgm:pt>
  </dgm:ptLst>
  <dgm:cxnLst>
    <dgm:cxn modelId="{0D8E8F04-2C69-4037-806B-848E5973A1C4}" type="presOf" srcId="{0F9736F4-CE43-3448-BB21-2D16D3B2E09F}" destId="{910732F0-1556-AE4F-869B-1EFF75F8942A}" srcOrd="0" destOrd="0" presId="urn:microsoft.com/office/officeart/2005/8/layout/vList2"/>
    <dgm:cxn modelId="{B48FFE1A-C063-5849-8A1D-C06A1F1F2D5D}" srcId="{6EA4702B-4745-9945-BEED-A9A73C53DAB3}" destId="{0CAB88B7-74FA-7242-BD7B-9FC832224DAC}" srcOrd="4" destOrd="0" parTransId="{DDB01E87-3788-474D-8B4C-31121C997159}" sibTransId="{6D542AD3-82F0-4244-AA60-1F8061175B81}"/>
    <dgm:cxn modelId="{15DCFC1E-48CD-4742-8383-FA027FBBA814}" srcId="{6EA4702B-4745-9945-BEED-A9A73C53DAB3}" destId="{6176A7F1-7FA4-944C-B931-CC27E36CA104}" srcOrd="0" destOrd="0" parTransId="{E9DD5EF8-3790-FF41-82B2-5D4CD7E6631B}" sibTransId="{7A6F631A-A069-3A4C-B4A5-7B249F036A04}"/>
    <dgm:cxn modelId="{4DBD181F-2AD0-45BC-9D08-B1AD378D47FA}" type="presOf" srcId="{578B6085-0366-0448-994D-AC19CCBD959D}" destId="{6F8AB70E-669E-6245-8CE0-8F9A7F0DB53E}" srcOrd="0" destOrd="0" presId="urn:microsoft.com/office/officeart/2005/8/layout/vList2"/>
    <dgm:cxn modelId="{6D19472E-6F33-ED4A-AEAF-6878A07BC397}" srcId="{AB6B9CC4-64DA-A544-8DF6-B244314E45B7}" destId="{0F9736F4-CE43-3448-BB21-2D16D3B2E09F}" srcOrd="0" destOrd="0" parTransId="{3DBA4797-6919-2048-9DA3-FC290EED6BDB}" sibTransId="{D50E27BB-ED1D-2148-A12A-1561B6E193FF}"/>
    <dgm:cxn modelId="{58D2EA68-C121-4448-A2DD-8E21C4854AF9}" srcId="{3552FF48-9F55-0846-A558-46C38B2147B3}" destId="{84DF038B-5688-B345-8D32-4B276C7F08FE}" srcOrd="0" destOrd="0" parTransId="{B0A1A252-926E-CB4F-8D02-4010F4C519A4}" sibTransId="{21CFE399-F0FC-944D-8F3D-D68C08AC30D4}"/>
    <dgm:cxn modelId="{1B8D4C4B-D945-F245-B396-E60ABF326BE0}" srcId="{0CAB88B7-74FA-7242-BD7B-9FC832224DAC}" destId="{C499AFB2-3090-5445-8843-D0BC976787F9}" srcOrd="0" destOrd="0" parTransId="{31C6990D-15BF-3649-9FC6-6FF49A83E272}" sibTransId="{61437B28-41A5-B947-91BB-48006285D950}"/>
    <dgm:cxn modelId="{941DBA4D-F44C-1244-8385-073FDE9CCEB3}" srcId="{AB6B9CC4-64DA-A544-8DF6-B244314E45B7}" destId="{429267B0-A5F9-AB47-8C0B-8F9521D30944}" srcOrd="2" destOrd="0" parTransId="{D3B77425-2243-8C40-828C-1E53D69D2649}" sibTransId="{2FF96417-9B84-E14F-BD16-AB35E01B6C04}"/>
    <dgm:cxn modelId="{D0B54472-EC5E-E341-9828-3FC38AA75E00}" srcId="{6176A7F1-7FA4-944C-B931-CC27E36CA104}" destId="{53CD9410-19C5-F143-9342-8CB55EEABFD2}" srcOrd="0" destOrd="0" parTransId="{529BC91D-522F-A54B-A99F-3A2B6A4FD17F}" sibTransId="{DA743C89-E27B-014E-979A-30A0E50DC89F}"/>
    <dgm:cxn modelId="{F8287656-1189-4F44-850C-5E06D87ED15F}" type="presOf" srcId="{0CAB88B7-74FA-7242-BD7B-9FC832224DAC}" destId="{5ED982CF-78F1-894F-8838-B42D8DDE07BD}" srcOrd="0" destOrd="0" presId="urn:microsoft.com/office/officeart/2005/8/layout/vList2"/>
    <dgm:cxn modelId="{52BD9078-CBDF-4501-9B1E-2B1AEEB91349}" type="presOf" srcId="{53CD9410-19C5-F143-9342-8CB55EEABFD2}" destId="{7560FB5C-9BA9-AA40-AE92-16979988204F}" srcOrd="0" destOrd="0" presId="urn:microsoft.com/office/officeart/2005/8/layout/vList2"/>
    <dgm:cxn modelId="{B6423D7B-6AA8-4AE9-8176-8B7FDAAAEF98}" type="presOf" srcId="{84DF038B-5688-B345-8D32-4B276C7F08FE}" destId="{5A5A731A-9139-474D-B197-080EB3691472}" srcOrd="0" destOrd="0" presId="urn:microsoft.com/office/officeart/2005/8/layout/vList2"/>
    <dgm:cxn modelId="{E77C1E84-0329-48C0-A153-BDFCBBE35043}" type="presOf" srcId="{5A193B64-D4F9-2D43-95C9-61024B4F92A3}" destId="{1E6353B0-2C33-2E46-8A1F-D0C1F95F2B4C}" srcOrd="0" destOrd="0" presId="urn:microsoft.com/office/officeart/2005/8/layout/vList2"/>
    <dgm:cxn modelId="{E5B85487-573D-45D6-86FB-5A104CDC99F6}" type="presOf" srcId="{C499AFB2-3090-5445-8843-D0BC976787F9}" destId="{1C8C8299-1804-B842-8DC3-8E5DA3999685}" srcOrd="0" destOrd="0" presId="urn:microsoft.com/office/officeart/2005/8/layout/vList2"/>
    <dgm:cxn modelId="{1019F290-B259-8A4D-BDF3-EF39F211C0F2}" srcId="{6EA4702B-4745-9945-BEED-A9A73C53DAB3}" destId="{AB6B9CC4-64DA-A544-8DF6-B244314E45B7}" srcOrd="3" destOrd="0" parTransId="{214372D9-10FF-2D4B-8605-604D02D65195}" sibTransId="{A8D55582-CBF5-7E4D-96C9-DBB6B292448C}"/>
    <dgm:cxn modelId="{CABBA893-2854-E740-8F4D-B00CF3628516}" srcId="{5A193B64-D4F9-2D43-95C9-61024B4F92A3}" destId="{578B6085-0366-0448-994D-AC19CCBD959D}" srcOrd="0" destOrd="0" parTransId="{BA5EBBB1-E043-634E-8C23-90534C3A7BBA}" sibTransId="{EB54EF0E-5BEF-D942-B087-FC772DF1089A}"/>
    <dgm:cxn modelId="{82006B95-7FB9-0F48-8FD9-B9AD0E8A9547}" srcId="{6EA4702B-4745-9945-BEED-A9A73C53DAB3}" destId="{5A193B64-D4F9-2D43-95C9-61024B4F92A3}" srcOrd="2" destOrd="0" parTransId="{5C655812-5F8C-B349-A0E7-C1BDAE2215F1}" sibTransId="{B12538EE-B9A5-9048-A07F-41A29640A01C}"/>
    <dgm:cxn modelId="{94C5DFA2-50FC-425D-974E-1BE858F06EAE}" srcId="{5A193B64-D4F9-2D43-95C9-61024B4F92A3}" destId="{14541D85-2F93-41E0-A4E8-4916E70DC210}" srcOrd="1" destOrd="0" parTransId="{49BB20B4-00E8-45C6-8144-DB60365A5595}" sibTransId="{77F78A50-C81F-4B5D-A743-918D589AA13C}"/>
    <dgm:cxn modelId="{B91944A3-ADE2-4D51-AE65-0AC694D16017}" type="presOf" srcId="{AB6B9CC4-64DA-A544-8DF6-B244314E45B7}" destId="{7D92B2EA-6B81-114D-A972-3472DC474342}" srcOrd="0" destOrd="0" presId="urn:microsoft.com/office/officeart/2005/8/layout/vList2"/>
    <dgm:cxn modelId="{0854C7C1-240E-4033-9D9D-17334309EC2F}" type="presOf" srcId="{14541D85-2F93-41E0-A4E8-4916E70DC210}" destId="{6F8AB70E-669E-6245-8CE0-8F9A7F0DB53E}" srcOrd="0" destOrd="1" presId="urn:microsoft.com/office/officeart/2005/8/layout/vList2"/>
    <dgm:cxn modelId="{22312BC3-E817-124B-9222-46B44EE123AA}" srcId="{AB6B9CC4-64DA-A544-8DF6-B244314E45B7}" destId="{62CBCF50-06F8-484D-840F-D1114EC35268}" srcOrd="1" destOrd="0" parTransId="{5F31FF46-36CF-8D4E-BFE6-A5C98E9385FD}" sibTransId="{1E46910F-D674-A241-A192-64B094DEE275}"/>
    <dgm:cxn modelId="{459765CD-016C-4338-9AE6-562D763E6641}" type="presOf" srcId="{62CBCF50-06F8-484D-840F-D1114EC35268}" destId="{910732F0-1556-AE4F-869B-1EFF75F8942A}" srcOrd="0" destOrd="1" presId="urn:microsoft.com/office/officeart/2005/8/layout/vList2"/>
    <dgm:cxn modelId="{179086CD-DDAE-4D26-BE29-7388F562E07B}" type="presOf" srcId="{6EA4702B-4745-9945-BEED-A9A73C53DAB3}" destId="{072BB8E6-4397-AD47-A8C0-0417C8D9E485}" srcOrd="0" destOrd="0" presId="urn:microsoft.com/office/officeart/2005/8/layout/vList2"/>
    <dgm:cxn modelId="{96DC12D1-9023-480D-8886-0FD07135012B}" type="presOf" srcId="{6176A7F1-7FA4-944C-B931-CC27E36CA104}" destId="{8751C633-7294-2F42-BECF-439CEB2FE328}" srcOrd="0" destOrd="0" presId="urn:microsoft.com/office/officeart/2005/8/layout/vList2"/>
    <dgm:cxn modelId="{BA295FEA-6E59-46D9-A434-3894C10444DB}" type="presOf" srcId="{429267B0-A5F9-AB47-8C0B-8F9521D30944}" destId="{910732F0-1556-AE4F-869B-1EFF75F8942A}" srcOrd="0" destOrd="2" presId="urn:microsoft.com/office/officeart/2005/8/layout/vList2"/>
    <dgm:cxn modelId="{F2EBE8F5-D068-4897-B5AE-C5C9F5C38F26}" type="presOf" srcId="{3552FF48-9F55-0846-A558-46C38B2147B3}" destId="{9D28F2C2-9A41-8E41-BC5E-6046919A4C37}" srcOrd="0" destOrd="0" presId="urn:microsoft.com/office/officeart/2005/8/layout/vList2"/>
    <dgm:cxn modelId="{AAF55CF8-BD3C-1945-9B7E-86A961785590}" srcId="{6EA4702B-4745-9945-BEED-A9A73C53DAB3}" destId="{3552FF48-9F55-0846-A558-46C38B2147B3}" srcOrd="1" destOrd="0" parTransId="{CA57863A-0752-4F45-9B28-AB29CC9B1A48}" sibTransId="{93507B19-5088-6A4E-B0A8-08A314ACED93}"/>
    <dgm:cxn modelId="{6A6E82BD-5B37-4932-B8AB-B067228E9ADA}" type="presParOf" srcId="{072BB8E6-4397-AD47-A8C0-0417C8D9E485}" destId="{8751C633-7294-2F42-BECF-439CEB2FE328}" srcOrd="0" destOrd="0" presId="urn:microsoft.com/office/officeart/2005/8/layout/vList2"/>
    <dgm:cxn modelId="{390D1BFF-0FAB-4D1D-B064-82751CA3077B}" type="presParOf" srcId="{072BB8E6-4397-AD47-A8C0-0417C8D9E485}" destId="{7560FB5C-9BA9-AA40-AE92-16979988204F}" srcOrd="1" destOrd="0" presId="urn:microsoft.com/office/officeart/2005/8/layout/vList2"/>
    <dgm:cxn modelId="{7EDA54B6-0013-40F5-BD8B-980F40F1C6D7}" type="presParOf" srcId="{072BB8E6-4397-AD47-A8C0-0417C8D9E485}" destId="{9D28F2C2-9A41-8E41-BC5E-6046919A4C37}" srcOrd="2" destOrd="0" presId="urn:microsoft.com/office/officeart/2005/8/layout/vList2"/>
    <dgm:cxn modelId="{0DB87AA3-1EBB-44BD-B1D6-9531FB59EC55}" type="presParOf" srcId="{072BB8E6-4397-AD47-A8C0-0417C8D9E485}" destId="{5A5A731A-9139-474D-B197-080EB3691472}" srcOrd="3" destOrd="0" presId="urn:microsoft.com/office/officeart/2005/8/layout/vList2"/>
    <dgm:cxn modelId="{5EF1D480-E827-4D29-99C4-1233D19C8862}" type="presParOf" srcId="{072BB8E6-4397-AD47-A8C0-0417C8D9E485}" destId="{1E6353B0-2C33-2E46-8A1F-D0C1F95F2B4C}" srcOrd="4" destOrd="0" presId="urn:microsoft.com/office/officeart/2005/8/layout/vList2"/>
    <dgm:cxn modelId="{23187619-586F-4C10-8768-49A4E560678B}" type="presParOf" srcId="{072BB8E6-4397-AD47-A8C0-0417C8D9E485}" destId="{6F8AB70E-669E-6245-8CE0-8F9A7F0DB53E}" srcOrd="5" destOrd="0" presId="urn:microsoft.com/office/officeart/2005/8/layout/vList2"/>
    <dgm:cxn modelId="{973AD86A-76BD-4013-9428-203112465D3F}" type="presParOf" srcId="{072BB8E6-4397-AD47-A8C0-0417C8D9E485}" destId="{7D92B2EA-6B81-114D-A972-3472DC474342}" srcOrd="6" destOrd="0" presId="urn:microsoft.com/office/officeart/2005/8/layout/vList2"/>
    <dgm:cxn modelId="{94F98972-F873-4DA3-9BCA-515847E845FD}" type="presParOf" srcId="{072BB8E6-4397-AD47-A8C0-0417C8D9E485}" destId="{910732F0-1556-AE4F-869B-1EFF75F8942A}" srcOrd="7" destOrd="0" presId="urn:microsoft.com/office/officeart/2005/8/layout/vList2"/>
    <dgm:cxn modelId="{45F90F8F-EB8D-4444-9CC0-AE63C29B80A5}" type="presParOf" srcId="{072BB8E6-4397-AD47-A8C0-0417C8D9E485}" destId="{5ED982CF-78F1-894F-8838-B42D8DDE07BD}" srcOrd="8" destOrd="0" presId="urn:microsoft.com/office/officeart/2005/8/layout/vList2"/>
    <dgm:cxn modelId="{6485DBE2-4A56-4008-9BBD-32CBEAD66FB6}" type="presParOf" srcId="{072BB8E6-4397-AD47-A8C0-0417C8D9E485}" destId="{1C8C8299-1804-B842-8DC3-8E5DA3999685}"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958156-240F-1443-9584-6E6EA6065EA7}"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14A48FCA-6CC9-E34B-83F2-7524EC2280ED}">
      <dgm:prSet phldrT="[Text]"/>
      <dgm:spPr>
        <a:solidFill>
          <a:srgbClr val="FFC000"/>
        </a:solidFill>
        <a:ln>
          <a:solidFill>
            <a:schemeClr val="tx1"/>
          </a:solidFill>
        </a:ln>
      </dgm:spPr>
      <dgm:t>
        <a:bodyPr/>
        <a:lstStyle/>
        <a:p>
          <a:r>
            <a:rPr lang="en-US" dirty="0">
              <a:solidFill>
                <a:schemeClr val="tx1"/>
              </a:solidFill>
              <a:latin typeface="Arima Madurai" pitchFamily="2" charset="77"/>
              <a:cs typeface="Arima Madurai" pitchFamily="2" charset="77"/>
            </a:rPr>
            <a:t>Medical</a:t>
          </a:r>
        </a:p>
      </dgm:t>
    </dgm:pt>
    <dgm:pt modelId="{36567989-3FA2-0644-9EC4-F8179E655EE9}" type="parTrans" cxnId="{FED3B372-0AEC-4340-A064-7BBE6E7A04E7}">
      <dgm:prSet/>
      <dgm:spPr/>
      <dgm:t>
        <a:bodyPr/>
        <a:lstStyle/>
        <a:p>
          <a:endParaRPr lang="en-US"/>
        </a:p>
      </dgm:t>
    </dgm:pt>
    <dgm:pt modelId="{B5B2894D-896B-0F4C-9B31-AFB22CF93DBA}" type="sibTrans" cxnId="{FED3B372-0AEC-4340-A064-7BBE6E7A04E7}">
      <dgm:prSet/>
      <dgm:spPr/>
      <dgm:t>
        <a:bodyPr/>
        <a:lstStyle/>
        <a:p>
          <a:endParaRPr lang="en-US"/>
        </a:p>
      </dgm:t>
    </dgm:pt>
    <dgm:pt modelId="{52E39134-9943-2F4A-851E-81CDCE995B62}">
      <dgm:prSet phldrT="[Text]"/>
      <dgm:spPr/>
      <dgm:t>
        <a:bodyPr/>
        <a:lstStyle/>
        <a:p>
          <a:r>
            <a:rPr lang="en-US" dirty="0">
              <a:latin typeface="Arima Madurai" pitchFamily="2" charset="77"/>
              <a:cs typeface="Arima Madurai" pitchFamily="2" charset="77"/>
            </a:rPr>
            <a:t>COPD, hepatitis C, mental health diagnosis, and cataracts</a:t>
          </a:r>
        </a:p>
      </dgm:t>
    </dgm:pt>
    <dgm:pt modelId="{02CBEC77-05EA-0D42-B212-3F123FA27DC0}" type="parTrans" cxnId="{1C2A1942-9497-984D-84A3-02D40696A835}">
      <dgm:prSet/>
      <dgm:spPr/>
      <dgm:t>
        <a:bodyPr/>
        <a:lstStyle/>
        <a:p>
          <a:endParaRPr lang="en-US"/>
        </a:p>
      </dgm:t>
    </dgm:pt>
    <dgm:pt modelId="{1ABABBFF-FBCD-C94E-9E29-FD7C185A1541}" type="sibTrans" cxnId="{1C2A1942-9497-984D-84A3-02D40696A835}">
      <dgm:prSet/>
      <dgm:spPr/>
      <dgm:t>
        <a:bodyPr/>
        <a:lstStyle/>
        <a:p>
          <a:endParaRPr lang="en-US"/>
        </a:p>
      </dgm:t>
    </dgm:pt>
    <dgm:pt modelId="{EDB46096-AE89-DB47-89E8-939441D1DC62}">
      <dgm:prSet phldrT="[Text]"/>
      <dgm:spPr>
        <a:solidFill>
          <a:srgbClr val="FFC000"/>
        </a:solidFill>
        <a:ln>
          <a:solidFill>
            <a:schemeClr val="tx1"/>
          </a:solidFill>
        </a:ln>
      </dgm:spPr>
      <dgm:t>
        <a:bodyPr/>
        <a:lstStyle/>
        <a:p>
          <a:r>
            <a:rPr lang="en-US" dirty="0">
              <a:solidFill>
                <a:schemeClr val="tx1"/>
              </a:solidFill>
              <a:latin typeface="Arima Madurai" pitchFamily="2" charset="77"/>
              <a:cs typeface="Arima Madurai" pitchFamily="2" charset="77"/>
            </a:rPr>
            <a:t>Family </a:t>
          </a:r>
        </a:p>
      </dgm:t>
    </dgm:pt>
    <dgm:pt modelId="{EEA63CB8-BB77-A24F-98FD-078161E5865E}" type="parTrans" cxnId="{B250BCC4-6655-D74C-A34A-A46FE43E7F4F}">
      <dgm:prSet/>
      <dgm:spPr/>
      <dgm:t>
        <a:bodyPr/>
        <a:lstStyle/>
        <a:p>
          <a:endParaRPr lang="en-US"/>
        </a:p>
      </dgm:t>
    </dgm:pt>
    <dgm:pt modelId="{4F7D6016-94D6-0441-8B9F-ED0940C981F3}" type="sibTrans" cxnId="{B250BCC4-6655-D74C-A34A-A46FE43E7F4F}">
      <dgm:prSet/>
      <dgm:spPr/>
      <dgm:t>
        <a:bodyPr/>
        <a:lstStyle/>
        <a:p>
          <a:endParaRPr lang="en-US"/>
        </a:p>
      </dgm:t>
    </dgm:pt>
    <dgm:pt modelId="{E8F78AA6-2B44-8B4A-980B-1AF2BAF0DCEF}">
      <dgm:prSet phldrT="[Text]"/>
      <dgm:spPr/>
      <dgm:t>
        <a:bodyPr/>
        <a:lstStyle/>
        <a:p>
          <a:r>
            <a:rPr lang="en-US" dirty="0">
              <a:latin typeface="Arima Madurai" pitchFamily="2" charset="77"/>
              <a:cs typeface="Arima Madurai" pitchFamily="2" charset="77"/>
            </a:rPr>
            <a:t>Cerebral aneurysm, lung cancer, emphysema, and diabetes</a:t>
          </a:r>
        </a:p>
      </dgm:t>
    </dgm:pt>
    <dgm:pt modelId="{CD64986E-9EB3-F142-AAAB-993A05715A2F}" type="parTrans" cxnId="{A5682115-CB28-4941-AC4A-9929A153F817}">
      <dgm:prSet/>
      <dgm:spPr/>
      <dgm:t>
        <a:bodyPr/>
        <a:lstStyle/>
        <a:p>
          <a:endParaRPr lang="en-US"/>
        </a:p>
      </dgm:t>
    </dgm:pt>
    <dgm:pt modelId="{7BC95B70-0800-4347-A5E7-F0DCA583C0A8}" type="sibTrans" cxnId="{A5682115-CB28-4941-AC4A-9929A153F817}">
      <dgm:prSet/>
      <dgm:spPr/>
      <dgm:t>
        <a:bodyPr/>
        <a:lstStyle/>
        <a:p>
          <a:endParaRPr lang="en-US"/>
        </a:p>
      </dgm:t>
    </dgm:pt>
    <dgm:pt modelId="{251AAC60-6B04-7942-8FA5-0CBC400039A2}">
      <dgm:prSet phldrT="[Text]"/>
      <dgm:spPr/>
      <dgm:t>
        <a:bodyPr/>
        <a:lstStyle/>
        <a:p>
          <a:r>
            <a:rPr lang="en-US" dirty="0">
              <a:latin typeface="Arima Madurai" pitchFamily="2" charset="77"/>
              <a:cs typeface="Arima Madurai" pitchFamily="2" charset="77"/>
            </a:rPr>
            <a:t>Cataract removal procedure and diagnostic colonoscopy </a:t>
          </a:r>
        </a:p>
      </dgm:t>
    </dgm:pt>
    <dgm:pt modelId="{C234E7E0-6240-6048-BD81-C80A5C0CACB9}" type="parTrans" cxnId="{AADF8638-C9B4-BD40-9E35-49FA3E3D7AF6}">
      <dgm:prSet/>
      <dgm:spPr/>
      <dgm:t>
        <a:bodyPr/>
        <a:lstStyle/>
        <a:p>
          <a:endParaRPr lang="en-US"/>
        </a:p>
      </dgm:t>
    </dgm:pt>
    <dgm:pt modelId="{035B6FE3-3F91-1A47-B064-7D4BFDA29199}" type="sibTrans" cxnId="{AADF8638-C9B4-BD40-9E35-49FA3E3D7AF6}">
      <dgm:prSet/>
      <dgm:spPr/>
      <dgm:t>
        <a:bodyPr/>
        <a:lstStyle/>
        <a:p>
          <a:endParaRPr lang="en-US"/>
        </a:p>
      </dgm:t>
    </dgm:pt>
    <dgm:pt modelId="{E173A959-DF3F-9C49-8B1A-8D17F15364F7}" type="pres">
      <dgm:prSet presAssocID="{E3958156-240F-1443-9584-6E6EA6065EA7}" presName="linear" presStyleCnt="0">
        <dgm:presLayoutVars>
          <dgm:animLvl val="lvl"/>
          <dgm:resizeHandles val="exact"/>
        </dgm:presLayoutVars>
      </dgm:prSet>
      <dgm:spPr/>
    </dgm:pt>
    <dgm:pt modelId="{CEE86AF2-191C-FC4F-A6BB-51ADB59A40B1}" type="pres">
      <dgm:prSet presAssocID="{14A48FCA-6CC9-E34B-83F2-7524EC2280ED}" presName="parentText" presStyleLbl="node1" presStyleIdx="0" presStyleCnt="2">
        <dgm:presLayoutVars>
          <dgm:chMax val="0"/>
          <dgm:bulletEnabled val="1"/>
        </dgm:presLayoutVars>
      </dgm:prSet>
      <dgm:spPr/>
    </dgm:pt>
    <dgm:pt modelId="{F7F2D04C-CBB2-9549-BC63-453847B51D40}" type="pres">
      <dgm:prSet presAssocID="{14A48FCA-6CC9-E34B-83F2-7524EC2280ED}" presName="childText" presStyleLbl="revTx" presStyleIdx="0" presStyleCnt="2">
        <dgm:presLayoutVars>
          <dgm:bulletEnabled val="1"/>
        </dgm:presLayoutVars>
      </dgm:prSet>
      <dgm:spPr/>
    </dgm:pt>
    <dgm:pt modelId="{548BE89A-5DFD-8A41-AFF7-9151E7D18B78}" type="pres">
      <dgm:prSet presAssocID="{EDB46096-AE89-DB47-89E8-939441D1DC62}" presName="parentText" presStyleLbl="node1" presStyleIdx="1" presStyleCnt="2">
        <dgm:presLayoutVars>
          <dgm:chMax val="0"/>
          <dgm:bulletEnabled val="1"/>
        </dgm:presLayoutVars>
      </dgm:prSet>
      <dgm:spPr/>
    </dgm:pt>
    <dgm:pt modelId="{F19D18C8-3EA2-D240-B364-FB126BB32282}" type="pres">
      <dgm:prSet presAssocID="{EDB46096-AE89-DB47-89E8-939441D1DC62}" presName="childText" presStyleLbl="revTx" presStyleIdx="1" presStyleCnt="2">
        <dgm:presLayoutVars>
          <dgm:bulletEnabled val="1"/>
        </dgm:presLayoutVars>
      </dgm:prSet>
      <dgm:spPr/>
    </dgm:pt>
  </dgm:ptLst>
  <dgm:cxnLst>
    <dgm:cxn modelId="{7A99E308-07CA-8F49-A0A8-A12973B36874}" type="presOf" srcId="{E8F78AA6-2B44-8B4A-980B-1AF2BAF0DCEF}" destId="{F19D18C8-3EA2-D240-B364-FB126BB32282}" srcOrd="0" destOrd="0" presId="urn:microsoft.com/office/officeart/2005/8/layout/vList2"/>
    <dgm:cxn modelId="{A5682115-CB28-4941-AC4A-9929A153F817}" srcId="{EDB46096-AE89-DB47-89E8-939441D1DC62}" destId="{E8F78AA6-2B44-8B4A-980B-1AF2BAF0DCEF}" srcOrd="0" destOrd="0" parTransId="{CD64986E-9EB3-F142-AAAB-993A05715A2F}" sibTransId="{7BC95B70-0800-4347-A5E7-F0DCA583C0A8}"/>
    <dgm:cxn modelId="{AADF8638-C9B4-BD40-9E35-49FA3E3D7AF6}" srcId="{14A48FCA-6CC9-E34B-83F2-7524EC2280ED}" destId="{251AAC60-6B04-7942-8FA5-0CBC400039A2}" srcOrd="1" destOrd="0" parTransId="{C234E7E0-6240-6048-BD81-C80A5C0CACB9}" sibTransId="{035B6FE3-3F91-1A47-B064-7D4BFDA29199}"/>
    <dgm:cxn modelId="{1C2A1942-9497-984D-84A3-02D40696A835}" srcId="{14A48FCA-6CC9-E34B-83F2-7524EC2280ED}" destId="{52E39134-9943-2F4A-851E-81CDCE995B62}" srcOrd="0" destOrd="0" parTransId="{02CBEC77-05EA-0D42-B212-3F123FA27DC0}" sibTransId="{1ABABBFF-FBCD-C94E-9E29-FD7C185A1541}"/>
    <dgm:cxn modelId="{FED3B372-0AEC-4340-A064-7BBE6E7A04E7}" srcId="{E3958156-240F-1443-9584-6E6EA6065EA7}" destId="{14A48FCA-6CC9-E34B-83F2-7524EC2280ED}" srcOrd="0" destOrd="0" parTransId="{36567989-3FA2-0644-9EC4-F8179E655EE9}" sibTransId="{B5B2894D-896B-0F4C-9B31-AFB22CF93DBA}"/>
    <dgm:cxn modelId="{51566393-32D6-2C4A-B121-1435D5550868}" type="presOf" srcId="{14A48FCA-6CC9-E34B-83F2-7524EC2280ED}" destId="{CEE86AF2-191C-FC4F-A6BB-51ADB59A40B1}" srcOrd="0" destOrd="0" presId="urn:microsoft.com/office/officeart/2005/8/layout/vList2"/>
    <dgm:cxn modelId="{9A4813AB-CD35-DD4C-BA64-2E6BC8E3D0A3}" type="presOf" srcId="{EDB46096-AE89-DB47-89E8-939441D1DC62}" destId="{548BE89A-5DFD-8A41-AFF7-9151E7D18B78}" srcOrd="0" destOrd="0" presId="urn:microsoft.com/office/officeart/2005/8/layout/vList2"/>
    <dgm:cxn modelId="{256748B5-7ADE-CB48-A716-6EABDA05D515}" type="presOf" srcId="{E3958156-240F-1443-9584-6E6EA6065EA7}" destId="{E173A959-DF3F-9C49-8B1A-8D17F15364F7}" srcOrd="0" destOrd="0" presId="urn:microsoft.com/office/officeart/2005/8/layout/vList2"/>
    <dgm:cxn modelId="{5296D2C3-7163-D94C-804B-32E5112FDADD}" type="presOf" srcId="{52E39134-9943-2F4A-851E-81CDCE995B62}" destId="{F7F2D04C-CBB2-9549-BC63-453847B51D40}" srcOrd="0" destOrd="0" presId="urn:microsoft.com/office/officeart/2005/8/layout/vList2"/>
    <dgm:cxn modelId="{B250BCC4-6655-D74C-A34A-A46FE43E7F4F}" srcId="{E3958156-240F-1443-9584-6E6EA6065EA7}" destId="{EDB46096-AE89-DB47-89E8-939441D1DC62}" srcOrd="1" destOrd="0" parTransId="{EEA63CB8-BB77-A24F-98FD-078161E5865E}" sibTransId="{4F7D6016-94D6-0441-8B9F-ED0940C981F3}"/>
    <dgm:cxn modelId="{C9731EC6-B5CA-3F44-97F2-CCA44F515077}" type="presOf" srcId="{251AAC60-6B04-7942-8FA5-0CBC400039A2}" destId="{F7F2D04C-CBB2-9549-BC63-453847B51D40}" srcOrd="0" destOrd="1" presId="urn:microsoft.com/office/officeart/2005/8/layout/vList2"/>
    <dgm:cxn modelId="{13738710-FC85-BE4E-85C8-12B549030D56}" type="presParOf" srcId="{E173A959-DF3F-9C49-8B1A-8D17F15364F7}" destId="{CEE86AF2-191C-FC4F-A6BB-51ADB59A40B1}" srcOrd="0" destOrd="0" presId="urn:microsoft.com/office/officeart/2005/8/layout/vList2"/>
    <dgm:cxn modelId="{B8E29C9C-39C2-9845-9F35-00A5BB0C3D4C}" type="presParOf" srcId="{E173A959-DF3F-9C49-8B1A-8D17F15364F7}" destId="{F7F2D04C-CBB2-9549-BC63-453847B51D40}" srcOrd="1" destOrd="0" presId="urn:microsoft.com/office/officeart/2005/8/layout/vList2"/>
    <dgm:cxn modelId="{9AD4AB2A-142A-7445-AF63-06D8B4EDD168}" type="presParOf" srcId="{E173A959-DF3F-9C49-8B1A-8D17F15364F7}" destId="{548BE89A-5DFD-8A41-AFF7-9151E7D18B78}" srcOrd="2" destOrd="0" presId="urn:microsoft.com/office/officeart/2005/8/layout/vList2"/>
    <dgm:cxn modelId="{2F406AFA-17D4-604E-A1F3-6C3AC6930011}" type="presParOf" srcId="{E173A959-DF3F-9C49-8B1A-8D17F15364F7}" destId="{F19D18C8-3EA2-D240-B364-FB126BB3228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7A9102-48C0-004B-8666-342A602B887E}"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AA31690-03E9-AC4D-9815-F015FC6E8591}">
      <dgm:prSet phldrT="[Text]"/>
      <dgm:spPr>
        <a:solidFill>
          <a:schemeClr val="tx1">
            <a:lumMod val="10000"/>
            <a:lumOff val="90000"/>
          </a:schemeClr>
        </a:solidFill>
        <a:ln>
          <a:solidFill>
            <a:schemeClr val="tx1"/>
          </a:solidFill>
        </a:ln>
      </dgm:spPr>
      <dgm:t>
        <a:bodyPr/>
        <a:lstStyle/>
        <a:p>
          <a:r>
            <a:rPr lang="en-US" dirty="0">
              <a:solidFill>
                <a:schemeClr val="tx1"/>
              </a:solidFill>
              <a:latin typeface="Arima Madurai" pitchFamily="2" charset="77"/>
              <a:cs typeface="Arima Madurai" pitchFamily="2" charset="77"/>
            </a:rPr>
            <a:t>Prepare meals independently</a:t>
          </a:r>
        </a:p>
      </dgm:t>
    </dgm:pt>
    <dgm:pt modelId="{583D4263-C89D-D445-ABC3-83F2FD90DB50}" type="parTrans" cxnId="{1E5802E3-FFC6-4347-BCFB-8764A157AE21}">
      <dgm:prSet/>
      <dgm:spPr/>
      <dgm:t>
        <a:bodyPr/>
        <a:lstStyle/>
        <a:p>
          <a:endParaRPr lang="en-US"/>
        </a:p>
      </dgm:t>
    </dgm:pt>
    <dgm:pt modelId="{33971EF4-FAA9-2A49-8347-799E6BF17270}" type="sibTrans" cxnId="{1E5802E3-FFC6-4347-BCFB-8764A157AE21}">
      <dgm:prSet/>
      <dgm:spPr/>
      <dgm:t>
        <a:bodyPr/>
        <a:lstStyle/>
        <a:p>
          <a:endParaRPr lang="en-US"/>
        </a:p>
      </dgm:t>
    </dgm:pt>
    <dgm:pt modelId="{C1345C17-CDB0-7844-91F8-C0049BE16176}">
      <dgm:prSet/>
      <dgm:spPr>
        <a:solidFill>
          <a:schemeClr val="tx1">
            <a:lumMod val="10000"/>
            <a:lumOff val="90000"/>
          </a:schemeClr>
        </a:solidFill>
        <a:ln>
          <a:solidFill>
            <a:schemeClr val="tx1"/>
          </a:solidFill>
        </a:ln>
      </dgm:spPr>
      <dgm:t>
        <a:bodyPr/>
        <a:lstStyle/>
        <a:p>
          <a:r>
            <a:rPr lang="en-US" dirty="0">
              <a:solidFill>
                <a:schemeClr val="tx1"/>
              </a:solidFill>
              <a:latin typeface="Arima Madurai" pitchFamily="2" charset="77"/>
              <a:cs typeface="Arima Madurai" pitchFamily="2" charset="77"/>
            </a:rPr>
            <a:t>No food allergies or intolerances</a:t>
          </a:r>
        </a:p>
      </dgm:t>
    </dgm:pt>
    <dgm:pt modelId="{00A3FF44-EA6D-0046-86CB-24026DE917F2}" type="parTrans" cxnId="{FDBE7BA4-E76F-2145-8EE6-6CE1E17EA378}">
      <dgm:prSet/>
      <dgm:spPr/>
      <dgm:t>
        <a:bodyPr/>
        <a:lstStyle/>
        <a:p>
          <a:endParaRPr lang="en-US"/>
        </a:p>
      </dgm:t>
    </dgm:pt>
    <dgm:pt modelId="{8D34FA93-7AE5-7E48-8019-86E26A5A28FD}" type="sibTrans" cxnId="{FDBE7BA4-E76F-2145-8EE6-6CE1E17EA378}">
      <dgm:prSet/>
      <dgm:spPr/>
      <dgm:t>
        <a:bodyPr/>
        <a:lstStyle/>
        <a:p>
          <a:endParaRPr lang="en-US"/>
        </a:p>
      </dgm:t>
    </dgm:pt>
    <dgm:pt modelId="{E99C01D4-2311-6D4F-9E71-7DD96998B3F1}">
      <dgm:prSet/>
      <dgm:spPr>
        <a:solidFill>
          <a:schemeClr val="tx1">
            <a:lumMod val="10000"/>
            <a:lumOff val="90000"/>
          </a:schemeClr>
        </a:solidFill>
        <a:ln>
          <a:solidFill>
            <a:schemeClr val="tx1"/>
          </a:solidFill>
        </a:ln>
      </dgm:spPr>
      <dgm:t>
        <a:bodyPr/>
        <a:lstStyle/>
        <a:p>
          <a:r>
            <a:rPr lang="en-US" dirty="0">
              <a:solidFill>
                <a:schemeClr val="tx1"/>
              </a:solidFill>
              <a:latin typeface="Arima Madurai" pitchFamily="2" charset="77"/>
              <a:cs typeface="Arima Madurai" pitchFamily="2" charset="77"/>
            </a:rPr>
            <a:t>SOB &amp; general weakness </a:t>
          </a:r>
        </a:p>
      </dgm:t>
    </dgm:pt>
    <dgm:pt modelId="{B5340D0B-D4A9-224F-B008-290FED8C709D}" type="parTrans" cxnId="{E5B093AA-49C8-7C47-978B-C024BE557447}">
      <dgm:prSet/>
      <dgm:spPr/>
      <dgm:t>
        <a:bodyPr/>
        <a:lstStyle/>
        <a:p>
          <a:endParaRPr lang="en-US"/>
        </a:p>
      </dgm:t>
    </dgm:pt>
    <dgm:pt modelId="{5A58A0B5-B146-ED42-B042-64EF471EFF62}" type="sibTrans" cxnId="{E5B093AA-49C8-7C47-978B-C024BE557447}">
      <dgm:prSet/>
      <dgm:spPr/>
      <dgm:t>
        <a:bodyPr/>
        <a:lstStyle/>
        <a:p>
          <a:endParaRPr lang="en-US"/>
        </a:p>
      </dgm:t>
    </dgm:pt>
    <dgm:pt modelId="{14C1D605-F13A-E14E-9171-F3DE9331BCF8}">
      <dgm:prSet/>
      <dgm:spPr>
        <a:solidFill>
          <a:schemeClr val="tx1">
            <a:lumMod val="10000"/>
            <a:lumOff val="90000"/>
          </a:schemeClr>
        </a:solidFill>
        <a:ln>
          <a:solidFill>
            <a:schemeClr val="tx1"/>
          </a:solidFill>
        </a:ln>
      </dgm:spPr>
      <dgm:t>
        <a:bodyPr/>
        <a:lstStyle/>
        <a:p>
          <a:pPr>
            <a:buFont typeface="Arial" panose="020B0604020202020204" pitchFamily="34" charset="0"/>
            <a:buChar char="•"/>
          </a:pPr>
          <a:r>
            <a:rPr lang="en-US" dirty="0">
              <a:solidFill>
                <a:schemeClr val="tx1"/>
              </a:solidFill>
              <a:latin typeface="Arima Madurai" pitchFamily="2" charset="77"/>
              <a:cs typeface="Arima Madurai" pitchFamily="2" charset="77"/>
            </a:rPr>
            <a:t>Good appetite</a:t>
          </a:r>
        </a:p>
      </dgm:t>
    </dgm:pt>
    <dgm:pt modelId="{DB482313-81ED-6948-B054-D7A8DD917397}" type="parTrans" cxnId="{0408828F-EC5E-C94B-958A-9629083A12BD}">
      <dgm:prSet/>
      <dgm:spPr/>
      <dgm:t>
        <a:bodyPr/>
        <a:lstStyle/>
        <a:p>
          <a:endParaRPr lang="en-US"/>
        </a:p>
      </dgm:t>
    </dgm:pt>
    <dgm:pt modelId="{279EBC4D-E1F2-4345-BF24-539BF9D02B58}" type="sibTrans" cxnId="{0408828F-EC5E-C94B-958A-9629083A12BD}">
      <dgm:prSet/>
      <dgm:spPr/>
      <dgm:t>
        <a:bodyPr/>
        <a:lstStyle/>
        <a:p>
          <a:endParaRPr lang="en-US"/>
        </a:p>
      </dgm:t>
    </dgm:pt>
    <dgm:pt modelId="{C1D42ED0-F47D-D14D-9015-D85BC183B62A}">
      <dgm:prSet phldrT="[Text]"/>
      <dgm:spPr>
        <a:solidFill>
          <a:schemeClr val="tx1">
            <a:lumMod val="10000"/>
            <a:lumOff val="90000"/>
          </a:schemeClr>
        </a:solidFill>
        <a:ln>
          <a:solidFill>
            <a:schemeClr val="tx1"/>
          </a:solidFill>
        </a:ln>
      </dgm:spPr>
      <dgm:t>
        <a:bodyPr/>
        <a:lstStyle/>
        <a:p>
          <a:r>
            <a:rPr lang="en-US" dirty="0">
              <a:solidFill>
                <a:schemeClr val="tx1"/>
              </a:solidFill>
              <a:latin typeface="Arima Madurai" pitchFamily="2" charset="77"/>
              <a:cs typeface="Arima Madurai" pitchFamily="2" charset="77"/>
            </a:rPr>
            <a:t> Reported not eaten for two consecutive days </a:t>
          </a:r>
        </a:p>
      </dgm:t>
    </dgm:pt>
    <dgm:pt modelId="{E77471CC-BD62-C04F-8BB2-E5D5AE49BACE}" type="sibTrans" cxnId="{73CF4F50-C5FD-F34B-8818-0BCA950DB8A3}">
      <dgm:prSet/>
      <dgm:spPr/>
      <dgm:t>
        <a:bodyPr/>
        <a:lstStyle/>
        <a:p>
          <a:endParaRPr lang="en-US"/>
        </a:p>
      </dgm:t>
    </dgm:pt>
    <dgm:pt modelId="{117E7482-CEAF-3841-A469-411929F6181C}" type="parTrans" cxnId="{73CF4F50-C5FD-F34B-8818-0BCA950DB8A3}">
      <dgm:prSet/>
      <dgm:spPr/>
      <dgm:t>
        <a:bodyPr/>
        <a:lstStyle/>
        <a:p>
          <a:endParaRPr lang="en-US"/>
        </a:p>
      </dgm:t>
    </dgm:pt>
    <dgm:pt modelId="{DF567E46-6677-7446-858D-C7657E0DAFB0}">
      <dgm:prSet/>
      <dgm:spPr>
        <a:solidFill>
          <a:schemeClr val="tx1">
            <a:lumMod val="10000"/>
            <a:lumOff val="90000"/>
          </a:schemeClr>
        </a:solidFill>
        <a:ln>
          <a:solidFill>
            <a:schemeClr val="tx1"/>
          </a:solidFill>
        </a:ln>
      </dgm:spPr>
      <dgm:t>
        <a:bodyPr/>
        <a:lstStyle/>
        <a:p>
          <a:r>
            <a:rPr lang="en-US" dirty="0">
              <a:solidFill>
                <a:schemeClr val="tx1"/>
              </a:solidFill>
              <a:latin typeface="Arima Madurai" pitchFamily="2" charset="77"/>
              <a:cs typeface="Arima Madurai" pitchFamily="2" charset="77"/>
            </a:rPr>
            <a:t>Physical activity</a:t>
          </a:r>
        </a:p>
      </dgm:t>
    </dgm:pt>
    <dgm:pt modelId="{F9868511-A009-254F-860D-2A722834263B}" type="parTrans" cxnId="{74F14221-6CFF-BF44-9CBF-5EF85FDEEDCA}">
      <dgm:prSet/>
      <dgm:spPr/>
      <dgm:t>
        <a:bodyPr/>
        <a:lstStyle/>
        <a:p>
          <a:endParaRPr lang="en-US"/>
        </a:p>
      </dgm:t>
    </dgm:pt>
    <dgm:pt modelId="{47DA0F8E-FC4F-174C-B722-E417D1D9D929}" type="sibTrans" cxnId="{74F14221-6CFF-BF44-9CBF-5EF85FDEEDCA}">
      <dgm:prSet/>
      <dgm:spPr/>
      <dgm:t>
        <a:bodyPr/>
        <a:lstStyle/>
        <a:p>
          <a:endParaRPr lang="en-US"/>
        </a:p>
      </dgm:t>
    </dgm:pt>
    <dgm:pt modelId="{CB61DE06-C430-F442-9D74-58B870390287}" type="pres">
      <dgm:prSet presAssocID="{727A9102-48C0-004B-8666-342A602B887E}" presName="diagram" presStyleCnt="0">
        <dgm:presLayoutVars>
          <dgm:dir/>
          <dgm:resizeHandles val="exact"/>
        </dgm:presLayoutVars>
      </dgm:prSet>
      <dgm:spPr/>
    </dgm:pt>
    <dgm:pt modelId="{B9126F2E-2F3A-A84E-82BD-22B9DE07169B}" type="pres">
      <dgm:prSet presAssocID="{C1D42ED0-F47D-D14D-9015-D85BC183B62A}" presName="node" presStyleLbl="node1" presStyleIdx="0" presStyleCnt="6" custLinFactNeighborX="4835" custLinFactNeighborY="-1608">
        <dgm:presLayoutVars>
          <dgm:bulletEnabled val="1"/>
        </dgm:presLayoutVars>
      </dgm:prSet>
      <dgm:spPr/>
    </dgm:pt>
    <dgm:pt modelId="{8863E3B6-6B7F-C84B-A6B2-56C9B9146E94}" type="pres">
      <dgm:prSet presAssocID="{E77471CC-BD62-C04F-8BB2-E5D5AE49BACE}" presName="sibTrans" presStyleCnt="0"/>
      <dgm:spPr/>
    </dgm:pt>
    <dgm:pt modelId="{8E34A462-4DD8-4045-9A16-F193CA01C2CD}" type="pres">
      <dgm:prSet presAssocID="{14C1D605-F13A-E14E-9171-F3DE9331BCF8}" presName="node" presStyleLbl="node1" presStyleIdx="1" presStyleCnt="6">
        <dgm:presLayoutVars>
          <dgm:bulletEnabled val="1"/>
        </dgm:presLayoutVars>
      </dgm:prSet>
      <dgm:spPr/>
    </dgm:pt>
    <dgm:pt modelId="{BF40B28C-CA69-524F-8A63-3FC81F7E2B1A}" type="pres">
      <dgm:prSet presAssocID="{279EBC4D-E1F2-4345-BF24-539BF9D02B58}" presName="sibTrans" presStyleCnt="0"/>
      <dgm:spPr/>
    </dgm:pt>
    <dgm:pt modelId="{0DF38F57-34B0-F74A-9B03-24B5FECE9940}" type="pres">
      <dgm:prSet presAssocID="{FAA31690-03E9-AC4D-9815-F015FC6E8591}" presName="node" presStyleLbl="node1" presStyleIdx="2" presStyleCnt="6" custLinFactNeighborX="-6187" custLinFactNeighborY="-1608">
        <dgm:presLayoutVars>
          <dgm:bulletEnabled val="1"/>
        </dgm:presLayoutVars>
      </dgm:prSet>
      <dgm:spPr/>
    </dgm:pt>
    <dgm:pt modelId="{13894807-0509-904D-8E7E-85ED2CEF291B}" type="pres">
      <dgm:prSet presAssocID="{33971EF4-FAA9-2A49-8347-799E6BF17270}" presName="sibTrans" presStyleCnt="0"/>
      <dgm:spPr/>
    </dgm:pt>
    <dgm:pt modelId="{47B0DA5D-B7ED-784E-A09D-60C762D2E129}" type="pres">
      <dgm:prSet presAssocID="{E99C01D4-2311-6D4F-9E71-7DD96998B3F1}" presName="node" presStyleLbl="node1" presStyleIdx="3" presStyleCnt="6" custLinFactNeighborX="4835" custLinFactNeighborY="-190">
        <dgm:presLayoutVars>
          <dgm:bulletEnabled val="1"/>
        </dgm:presLayoutVars>
      </dgm:prSet>
      <dgm:spPr/>
    </dgm:pt>
    <dgm:pt modelId="{64788335-CC3B-1645-9FA7-3DDBC41E6F9E}" type="pres">
      <dgm:prSet presAssocID="{5A58A0B5-B146-ED42-B042-64EF471EFF62}" presName="sibTrans" presStyleCnt="0"/>
      <dgm:spPr/>
    </dgm:pt>
    <dgm:pt modelId="{02C9204A-678E-DB4B-8400-0725A153FE4B}" type="pres">
      <dgm:prSet presAssocID="{DF567E46-6677-7446-858D-C7657E0DAFB0}" presName="node" presStyleLbl="node1" presStyleIdx="4" presStyleCnt="6">
        <dgm:presLayoutVars>
          <dgm:bulletEnabled val="1"/>
        </dgm:presLayoutVars>
      </dgm:prSet>
      <dgm:spPr/>
    </dgm:pt>
    <dgm:pt modelId="{930E9A61-8CAA-E242-9DEC-2FB82F075E88}" type="pres">
      <dgm:prSet presAssocID="{47DA0F8E-FC4F-174C-B722-E417D1D9D929}" presName="sibTrans" presStyleCnt="0"/>
      <dgm:spPr/>
    </dgm:pt>
    <dgm:pt modelId="{5C2C6F11-80CF-2241-BB5F-13BE575F838C}" type="pres">
      <dgm:prSet presAssocID="{C1345C17-CDB0-7844-91F8-C0049BE16176}" presName="node" presStyleLbl="node1" presStyleIdx="5" presStyleCnt="6" custLinFactNeighborX="-5055" custLinFactNeighborY="-190">
        <dgm:presLayoutVars>
          <dgm:bulletEnabled val="1"/>
        </dgm:presLayoutVars>
      </dgm:prSet>
      <dgm:spPr/>
    </dgm:pt>
  </dgm:ptLst>
  <dgm:cxnLst>
    <dgm:cxn modelId="{E2898220-6F39-F646-95DC-88A6618BD808}" type="presOf" srcId="{FAA31690-03E9-AC4D-9815-F015FC6E8591}" destId="{0DF38F57-34B0-F74A-9B03-24B5FECE9940}" srcOrd="0" destOrd="0" presId="urn:microsoft.com/office/officeart/2005/8/layout/default"/>
    <dgm:cxn modelId="{74F14221-6CFF-BF44-9CBF-5EF85FDEEDCA}" srcId="{727A9102-48C0-004B-8666-342A602B887E}" destId="{DF567E46-6677-7446-858D-C7657E0DAFB0}" srcOrd="4" destOrd="0" parTransId="{F9868511-A009-254F-860D-2A722834263B}" sibTransId="{47DA0F8E-FC4F-174C-B722-E417D1D9D929}"/>
    <dgm:cxn modelId="{CFBFBD28-FD03-EF4F-BB25-16AE7F4D8A93}" type="presOf" srcId="{C1345C17-CDB0-7844-91F8-C0049BE16176}" destId="{5C2C6F11-80CF-2241-BB5F-13BE575F838C}" srcOrd="0" destOrd="0" presId="urn:microsoft.com/office/officeart/2005/8/layout/default"/>
    <dgm:cxn modelId="{0155E368-89CC-184F-98D4-0A22A61EFD0B}" type="presOf" srcId="{727A9102-48C0-004B-8666-342A602B887E}" destId="{CB61DE06-C430-F442-9D74-58B870390287}" srcOrd="0" destOrd="0" presId="urn:microsoft.com/office/officeart/2005/8/layout/default"/>
    <dgm:cxn modelId="{73CF4F50-C5FD-F34B-8818-0BCA950DB8A3}" srcId="{727A9102-48C0-004B-8666-342A602B887E}" destId="{C1D42ED0-F47D-D14D-9015-D85BC183B62A}" srcOrd="0" destOrd="0" parTransId="{117E7482-CEAF-3841-A469-411929F6181C}" sibTransId="{E77471CC-BD62-C04F-8BB2-E5D5AE49BACE}"/>
    <dgm:cxn modelId="{3F36B556-68B7-EB4F-A19B-EAA156A0C78E}" type="presOf" srcId="{E99C01D4-2311-6D4F-9E71-7DD96998B3F1}" destId="{47B0DA5D-B7ED-784E-A09D-60C762D2E129}" srcOrd="0" destOrd="0" presId="urn:microsoft.com/office/officeart/2005/8/layout/default"/>
    <dgm:cxn modelId="{2EDF6982-B975-6246-9214-2A7E2AFC871D}" type="presOf" srcId="{14C1D605-F13A-E14E-9171-F3DE9331BCF8}" destId="{8E34A462-4DD8-4045-9A16-F193CA01C2CD}" srcOrd="0" destOrd="0" presId="urn:microsoft.com/office/officeart/2005/8/layout/default"/>
    <dgm:cxn modelId="{0408828F-EC5E-C94B-958A-9629083A12BD}" srcId="{727A9102-48C0-004B-8666-342A602B887E}" destId="{14C1D605-F13A-E14E-9171-F3DE9331BCF8}" srcOrd="1" destOrd="0" parTransId="{DB482313-81ED-6948-B054-D7A8DD917397}" sibTransId="{279EBC4D-E1F2-4345-BF24-539BF9D02B58}"/>
    <dgm:cxn modelId="{FDBE7BA4-E76F-2145-8EE6-6CE1E17EA378}" srcId="{727A9102-48C0-004B-8666-342A602B887E}" destId="{C1345C17-CDB0-7844-91F8-C0049BE16176}" srcOrd="5" destOrd="0" parTransId="{00A3FF44-EA6D-0046-86CB-24026DE917F2}" sibTransId="{8D34FA93-7AE5-7E48-8019-86E26A5A28FD}"/>
    <dgm:cxn modelId="{E5B093AA-49C8-7C47-978B-C024BE557447}" srcId="{727A9102-48C0-004B-8666-342A602B887E}" destId="{E99C01D4-2311-6D4F-9E71-7DD96998B3F1}" srcOrd="3" destOrd="0" parTransId="{B5340D0B-D4A9-224F-B008-290FED8C709D}" sibTransId="{5A58A0B5-B146-ED42-B042-64EF471EFF62}"/>
    <dgm:cxn modelId="{9DFC12B0-3CCF-DA4F-B5C8-872CD5ABCD1A}" type="presOf" srcId="{C1D42ED0-F47D-D14D-9015-D85BC183B62A}" destId="{B9126F2E-2F3A-A84E-82BD-22B9DE07169B}" srcOrd="0" destOrd="0" presId="urn:microsoft.com/office/officeart/2005/8/layout/default"/>
    <dgm:cxn modelId="{B135F3D8-E67A-1348-AB81-8F29FB9A6835}" type="presOf" srcId="{DF567E46-6677-7446-858D-C7657E0DAFB0}" destId="{02C9204A-678E-DB4B-8400-0725A153FE4B}" srcOrd="0" destOrd="0" presId="urn:microsoft.com/office/officeart/2005/8/layout/default"/>
    <dgm:cxn modelId="{1E5802E3-FFC6-4347-BCFB-8764A157AE21}" srcId="{727A9102-48C0-004B-8666-342A602B887E}" destId="{FAA31690-03E9-AC4D-9815-F015FC6E8591}" srcOrd="2" destOrd="0" parTransId="{583D4263-C89D-D445-ABC3-83F2FD90DB50}" sibTransId="{33971EF4-FAA9-2A49-8347-799E6BF17270}"/>
    <dgm:cxn modelId="{7EB85E05-D0E6-0743-A21F-AB21FA165936}" type="presParOf" srcId="{CB61DE06-C430-F442-9D74-58B870390287}" destId="{B9126F2E-2F3A-A84E-82BD-22B9DE07169B}" srcOrd="0" destOrd="0" presId="urn:microsoft.com/office/officeart/2005/8/layout/default"/>
    <dgm:cxn modelId="{4EEDDC50-7E8A-8749-BB2D-ADF9DFF6E737}" type="presParOf" srcId="{CB61DE06-C430-F442-9D74-58B870390287}" destId="{8863E3B6-6B7F-C84B-A6B2-56C9B9146E94}" srcOrd="1" destOrd="0" presId="urn:microsoft.com/office/officeart/2005/8/layout/default"/>
    <dgm:cxn modelId="{A42F523E-346A-BB4D-AE4F-A251B0068BA5}" type="presParOf" srcId="{CB61DE06-C430-F442-9D74-58B870390287}" destId="{8E34A462-4DD8-4045-9A16-F193CA01C2CD}" srcOrd="2" destOrd="0" presId="urn:microsoft.com/office/officeart/2005/8/layout/default"/>
    <dgm:cxn modelId="{C6E6D7F1-D278-D746-8813-C020E019E196}" type="presParOf" srcId="{CB61DE06-C430-F442-9D74-58B870390287}" destId="{BF40B28C-CA69-524F-8A63-3FC81F7E2B1A}" srcOrd="3" destOrd="0" presId="urn:microsoft.com/office/officeart/2005/8/layout/default"/>
    <dgm:cxn modelId="{3D90467D-F793-114F-83F5-B60959088740}" type="presParOf" srcId="{CB61DE06-C430-F442-9D74-58B870390287}" destId="{0DF38F57-34B0-F74A-9B03-24B5FECE9940}" srcOrd="4" destOrd="0" presId="urn:microsoft.com/office/officeart/2005/8/layout/default"/>
    <dgm:cxn modelId="{CEB91DD0-3CD8-A049-A0D8-0D6216426C5B}" type="presParOf" srcId="{CB61DE06-C430-F442-9D74-58B870390287}" destId="{13894807-0509-904D-8E7E-85ED2CEF291B}" srcOrd="5" destOrd="0" presId="urn:microsoft.com/office/officeart/2005/8/layout/default"/>
    <dgm:cxn modelId="{3D63411D-FF98-C04C-80CC-FFAF27CF6A6D}" type="presParOf" srcId="{CB61DE06-C430-F442-9D74-58B870390287}" destId="{47B0DA5D-B7ED-784E-A09D-60C762D2E129}" srcOrd="6" destOrd="0" presId="urn:microsoft.com/office/officeart/2005/8/layout/default"/>
    <dgm:cxn modelId="{049F9671-7F90-4F46-8BE6-96CD440F659F}" type="presParOf" srcId="{CB61DE06-C430-F442-9D74-58B870390287}" destId="{64788335-CC3B-1645-9FA7-3DDBC41E6F9E}" srcOrd="7" destOrd="0" presId="urn:microsoft.com/office/officeart/2005/8/layout/default"/>
    <dgm:cxn modelId="{66DA8620-2020-5842-8E4B-1E2C639EAA5D}" type="presParOf" srcId="{CB61DE06-C430-F442-9D74-58B870390287}" destId="{02C9204A-678E-DB4B-8400-0725A153FE4B}" srcOrd="8" destOrd="0" presId="urn:microsoft.com/office/officeart/2005/8/layout/default"/>
    <dgm:cxn modelId="{7C08BE3E-524B-2646-96E0-AA194ABA41FE}" type="presParOf" srcId="{CB61DE06-C430-F442-9D74-58B870390287}" destId="{930E9A61-8CAA-E242-9DEC-2FB82F075E88}" srcOrd="9" destOrd="0" presId="urn:microsoft.com/office/officeart/2005/8/layout/default"/>
    <dgm:cxn modelId="{D0E6B371-E91F-F042-9E84-F96B121149CA}" type="presParOf" srcId="{CB61DE06-C430-F442-9D74-58B870390287}" destId="{5C2C6F11-80CF-2241-BB5F-13BE575F838C}" srcOrd="10" destOrd="0" presId="urn:microsoft.com/office/officeart/2005/8/layout/default"/>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CA5A15-A552-A048-A161-3365CD4CDF85}"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E0B2321E-5C5D-BC42-8C66-02B34E2E5850}">
      <dgm:prSet phldrT="[Text]"/>
      <dgm:spPr>
        <a:solidFill>
          <a:srgbClr val="FFC000"/>
        </a:solidFill>
        <a:ln>
          <a:solidFill>
            <a:schemeClr val="tx1"/>
          </a:solidFill>
        </a:ln>
      </dgm:spPr>
      <dgm:t>
        <a:bodyPr/>
        <a:lstStyle/>
        <a:p>
          <a:r>
            <a:rPr lang="en-US" dirty="0">
              <a:solidFill>
                <a:schemeClr val="tx1"/>
              </a:solidFill>
              <a:latin typeface="Arima Madurai" pitchFamily="2" charset="77"/>
              <a:cs typeface="Arima Madurai" pitchFamily="2" charset="77"/>
            </a:rPr>
            <a:t>Weight/Height </a:t>
          </a:r>
        </a:p>
      </dgm:t>
    </dgm:pt>
    <dgm:pt modelId="{71366786-8933-7748-A515-E8F7D0EB4D50}" type="parTrans" cxnId="{1B310C3D-D14A-4942-A12A-28F864C76374}">
      <dgm:prSet/>
      <dgm:spPr/>
      <dgm:t>
        <a:bodyPr/>
        <a:lstStyle/>
        <a:p>
          <a:endParaRPr lang="en-US"/>
        </a:p>
      </dgm:t>
    </dgm:pt>
    <dgm:pt modelId="{F19E85EF-FA73-5A40-ABCA-B3D3F1F4620B}" type="sibTrans" cxnId="{1B310C3D-D14A-4942-A12A-28F864C76374}">
      <dgm:prSet/>
      <dgm:spPr/>
      <dgm:t>
        <a:bodyPr/>
        <a:lstStyle/>
        <a:p>
          <a:endParaRPr lang="en-US"/>
        </a:p>
      </dgm:t>
    </dgm:pt>
    <dgm:pt modelId="{B5510248-C209-C04E-99A8-FC3154D75EA4}">
      <dgm:prSet phldrT="[Text]"/>
      <dgm:spPr>
        <a:solidFill>
          <a:srgbClr val="FDEE81"/>
        </a:solidFill>
        <a:ln>
          <a:solidFill>
            <a:schemeClr val="tx1"/>
          </a:solidFill>
        </a:ln>
      </dgm:spPr>
      <dgm:t>
        <a:bodyPr/>
        <a:lstStyle/>
        <a:p>
          <a:r>
            <a:rPr lang="en-US" dirty="0">
              <a:solidFill>
                <a:schemeClr val="dk1"/>
              </a:solidFill>
              <a:latin typeface="Arima Madurai" pitchFamily="2" charset="77"/>
              <a:ea typeface="Arimo"/>
              <a:cs typeface="Arima Madurai" pitchFamily="2" charset="77"/>
              <a:sym typeface="Arimo"/>
            </a:rPr>
            <a:t>100.3 </a:t>
          </a:r>
          <a:r>
            <a:rPr lang="en-US" dirty="0" err="1">
              <a:solidFill>
                <a:schemeClr val="dk1"/>
              </a:solidFill>
              <a:latin typeface="Arima Madurai" pitchFamily="2" charset="77"/>
              <a:ea typeface="Arimo"/>
              <a:cs typeface="Arima Madurai" pitchFamily="2" charset="77"/>
              <a:sym typeface="Arimo"/>
            </a:rPr>
            <a:t>lb</a:t>
          </a:r>
          <a:r>
            <a:rPr lang="en-US" dirty="0">
              <a:solidFill>
                <a:schemeClr val="dk1"/>
              </a:solidFill>
              <a:latin typeface="Arima Madurai" pitchFamily="2" charset="77"/>
              <a:ea typeface="Arimo"/>
              <a:cs typeface="Arima Madurai" pitchFamily="2" charset="77"/>
              <a:sym typeface="Arimo"/>
            </a:rPr>
            <a:t> (45.5 kg)</a:t>
          </a:r>
          <a:endParaRPr lang="en-US" dirty="0"/>
        </a:p>
      </dgm:t>
    </dgm:pt>
    <dgm:pt modelId="{AADD5153-5726-3841-BCA9-408262AA6C1C}" type="parTrans" cxnId="{206E5A9D-C2B9-7945-8E29-006C596D58FC}">
      <dgm:prSet/>
      <dgm:spPr/>
      <dgm:t>
        <a:bodyPr/>
        <a:lstStyle/>
        <a:p>
          <a:endParaRPr lang="en-US"/>
        </a:p>
      </dgm:t>
    </dgm:pt>
    <dgm:pt modelId="{CCE37B5D-36E2-9B48-97F6-3E1BB986BA57}" type="sibTrans" cxnId="{206E5A9D-C2B9-7945-8E29-006C596D58FC}">
      <dgm:prSet/>
      <dgm:spPr/>
      <dgm:t>
        <a:bodyPr/>
        <a:lstStyle/>
        <a:p>
          <a:endParaRPr lang="en-US"/>
        </a:p>
      </dgm:t>
    </dgm:pt>
    <dgm:pt modelId="{C73B6646-21FC-644A-9543-D276BCA0437D}">
      <dgm:prSet phldrT="[Text]"/>
      <dgm:spPr>
        <a:solidFill>
          <a:srgbClr val="FFC000"/>
        </a:solidFill>
        <a:ln>
          <a:solidFill>
            <a:schemeClr val="tx1"/>
          </a:solidFill>
        </a:ln>
      </dgm:spPr>
      <dgm:t>
        <a:bodyPr/>
        <a:lstStyle/>
        <a:p>
          <a:r>
            <a:rPr lang="en-US" dirty="0">
              <a:solidFill>
                <a:schemeClr val="tx1"/>
              </a:solidFill>
              <a:latin typeface="Arima Madurai" pitchFamily="2" charset="77"/>
              <a:cs typeface="Arima Madurai" pitchFamily="2" charset="77"/>
            </a:rPr>
            <a:t>BMI</a:t>
          </a:r>
        </a:p>
      </dgm:t>
    </dgm:pt>
    <dgm:pt modelId="{A8E8A07F-95CC-9B44-8479-FFAD677DF7EC}" type="parTrans" cxnId="{AB8FF05B-B7E6-7C4A-9D49-DDC61944C229}">
      <dgm:prSet/>
      <dgm:spPr/>
      <dgm:t>
        <a:bodyPr/>
        <a:lstStyle/>
        <a:p>
          <a:endParaRPr lang="en-US"/>
        </a:p>
      </dgm:t>
    </dgm:pt>
    <dgm:pt modelId="{0D6C8F53-37B5-6E44-ABA6-4AB57F40DE3C}" type="sibTrans" cxnId="{AB8FF05B-B7E6-7C4A-9D49-DDC61944C229}">
      <dgm:prSet/>
      <dgm:spPr/>
      <dgm:t>
        <a:bodyPr/>
        <a:lstStyle/>
        <a:p>
          <a:endParaRPr lang="en-US"/>
        </a:p>
      </dgm:t>
    </dgm:pt>
    <dgm:pt modelId="{A9647205-EB57-DC4C-B07B-A4EB0BA2165D}">
      <dgm:prSet phldrT="[Text]"/>
      <dgm:spPr>
        <a:solidFill>
          <a:srgbClr val="FDEE81"/>
        </a:solidFill>
        <a:ln>
          <a:solidFill>
            <a:schemeClr val="tx1"/>
          </a:solidFill>
        </a:ln>
      </dgm:spPr>
      <dgm:t>
        <a:bodyPr/>
        <a:lstStyle/>
        <a:p>
          <a:r>
            <a:rPr lang="en-US" dirty="0">
              <a:solidFill>
                <a:schemeClr val="dk1"/>
              </a:solidFill>
              <a:latin typeface="Arima Madurai" pitchFamily="2" charset="77"/>
              <a:ea typeface="Arimo"/>
              <a:cs typeface="Arima Madurai" pitchFamily="2" charset="77"/>
              <a:sym typeface="Arimo"/>
            </a:rPr>
            <a:t>14.80 kg/m</a:t>
          </a:r>
          <a:r>
            <a:rPr lang="en-US" baseline="30000" dirty="0">
              <a:solidFill>
                <a:schemeClr val="dk1"/>
              </a:solidFill>
              <a:latin typeface="Arima Madurai" pitchFamily="2" charset="77"/>
              <a:ea typeface="Arimo"/>
              <a:cs typeface="Arima Madurai" pitchFamily="2" charset="77"/>
              <a:sym typeface="Arimo"/>
            </a:rPr>
            <a:t>2</a:t>
          </a:r>
          <a:endParaRPr lang="en-US" dirty="0"/>
        </a:p>
      </dgm:t>
    </dgm:pt>
    <dgm:pt modelId="{E9798E92-AB9E-5E44-A75A-CCD5309D99B3}" type="parTrans" cxnId="{65755EA9-5F28-5748-9899-EBFF3CB6FEDF}">
      <dgm:prSet/>
      <dgm:spPr/>
      <dgm:t>
        <a:bodyPr/>
        <a:lstStyle/>
        <a:p>
          <a:endParaRPr lang="en-US"/>
        </a:p>
      </dgm:t>
    </dgm:pt>
    <dgm:pt modelId="{EFB498E8-83D3-2E46-AD65-CC3E349B9A23}" type="sibTrans" cxnId="{65755EA9-5F28-5748-9899-EBFF3CB6FEDF}">
      <dgm:prSet/>
      <dgm:spPr/>
      <dgm:t>
        <a:bodyPr/>
        <a:lstStyle/>
        <a:p>
          <a:endParaRPr lang="en-US"/>
        </a:p>
      </dgm:t>
    </dgm:pt>
    <dgm:pt modelId="{F29E3352-4532-2F48-9A7C-6CB14D7F797F}">
      <dgm:prSet phldrT="[Text]"/>
      <dgm:spPr>
        <a:solidFill>
          <a:srgbClr val="FFC000"/>
        </a:solidFill>
        <a:ln>
          <a:solidFill>
            <a:schemeClr val="tx1"/>
          </a:solidFill>
        </a:ln>
      </dgm:spPr>
      <dgm:t>
        <a:bodyPr/>
        <a:lstStyle/>
        <a:p>
          <a:r>
            <a:rPr lang="en-US" dirty="0">
              <a:solidFill>
                <a:schemeClr val="tx1"/>
              </a:solidFill>
              <a:latin typeface="Arima Madurai" pitchFamily="2" charset="77"/>
              <a:cs typeface="Arima Madurai" pitchFamily="2" charset="77"/>
            </a:rPr>
            <a:t>UBW/IBW</a:t>
          </a:r>
        </a:p>
      </dgm:t>
    </dgm:pt>
    <dgm:pt modelId="{2251EE3D-3939-6B4D-8F7E-44AF2818C9D6}" type="parTrans" cxnId="{5EAD4A1B-EFB8-174A-B85C-BF7EED03FEC1}">
      <dgm:prSet/>
      <dgm:spPr/>
      <dgm:t>
        <a:bodyPr/>
        <a:lstStyle/>
        <a:p>
          <a:endParaRPr lang="en-US"/>
        </a:p>
      </dgm:t>
    </dgm:pt>
    <dgm:pt modelId="{BD4EF043-14EB-8141-8E70-FEB7FD86C690}" type="sibTrans" cxnId="{5EAD4A1B-EFB8-174A-B85C-BF7EED03FEC1}">
      <dgm:prSet/>
      <dgm:spPr/>
      <dgm:t>
        <a:bodyPr/>
        <a:lstStyle/>
        <a:p>
          <a:endParaRPr lang="en-US"/>
        </a:p>
      </dgm:t>
    </dgm:pt>
    <dgm:pt modelId="{F2D31063-C557-AB4C-AD74-605C3DF08CAC}">
      <dgm:prSet phldrT="[Text]"/>
      <dgm:spPr>
        <a:solidFill>
          <a:srgbClr val="FDEE81"/>
        </a:solidFill>
        <a:ln>
          <a:solidFill>
            <a:schemeClr val="tx1"/>
          </a:solidFill>
        </a:ln>
      </dgm:spPr>
      <dgm:t>
        <a:bodyPr/>
        <a:lstStyle/>
        <a:p>
          <a:pPr>
            <a:buClr>
              <a:schemeClr val="dk1"/>
            </a:buClr>
            <a:buSzPts val="1200"/>
            <a:buFont typeface="Arial" panose="020B0604020202020204" pitchFamily="34" charset="0"/>
            <a:buChar char="•"/>
          </a:pPr>
          <a:r>
            <a:rPr lang="en-US" dirty="0">
              <a:solidFill>
                <a:schemeClr val="dk1"/>
              </a:solidFill>
              <a:latin typeface="Arima Madurai" pitchFamily="2" charset="77"/>
              <a:ea typeface="Arimo"/>
              <a:cs typeface="Arima Madurai" pitchFamily="2" charset="77"/>
              <a:sym typeface="Arimo"/>
            </a:rPr>
            <a:t>UBW: 119 </a:t>
          </a:r>
          <a:r>
            <a:rPr lang="en-US" dirty="0" err="1">
              <a:solidFill>
                <a:schemeClr val="dk1"/>
              </a:solidFill>
              <a:latin typeface="Arima Madurai" pitchFamily="2" charset="77"/>
              <a:ea typeface="Arimo"/>
              <a:cs typeface="Arima Madurai" pitchFamily="2" charset="77"/>
              <a:sym typeface="Arimo"/>
            </a:rPr>
            <a:t>lb</a:t>
          </a:r>
          <a:r>
            <a:rPr lang="en-US" dirty="0">
              <a:solidFill>
                <a:schemeClr val="dk1"/>
              </a:solidFill>
              <a:latin typeface="Arima Madurai" pitchFamily="2" charset="77"/>
              <a:ea typeface="Arimo"/>
              <a:cs typeface="Arima Madurai" pitchFamily="2" charset="77"/>
              <a:sym typeface="Arimo"/>
            </a:rPr>
            <a:t>  (54.1 kg)</a:t>
          </a:r>
          <a:endParaRPr lang="en-US" dirty="0"/>
        </a:p>
      </dgm:t>
    </dgm:pt>
    <dgm:pt modelId="{4B806D96-A83B-4146-A67C-213E4DE9F493}" type="parTrans" cxnId="{C17BA8CD-835D-3B49-A324-763CEDC3E571}">
      <dgm:prSet/>
      <dgm:spPr/>
      <dgm:t>
        <a:bodyPr/>
        <a:lstStyle/>
        <a:p>
          <a:endParaRPr lang="en-US"/>
        </a:p>
      </dgm:t>
    </dgm:pt>
    <dgm:pt modelId="{E92A0EDA-1B29-7A47-B236-686D35216A5F}" type="sibTrans" cxnId="{C17BA8CD-835D-3B49-A324-763CEDC3E571}">
      <dgm:prSet/>
      <dgm:spPr/>
      <dgm:t>
        <a:bodyPr/>
        <a:lstStyle/>
        <a:p>
          <a:endParaRPr lang="en-US"/>
        </a:p>
      </dgm:t>
    </dgm:pt>
    <dgm:pt modelId="{FDED25F9-2411-6842-8A35-C75099A83389}">
      <dgm:prSet/>
      <dgm:spPr>
        <a:solidFill>
          <a:srgbClr val="FDEE81"/>
        </a:solidFill>
        <a:ln>
          <a:solidFill>
            <a:schemeClr val="tx1"/>
          </a:solidFill>
        </a:ln>
      </dgm:spPr>
      <dgm:t>
        <a:bodyPr/>
        <a:lstStyle/>
        <a:p>
          <a:r>
            <a:rPr lang="en-US" dirty="0">
              <a:solidFill>
                <a:schemeClr val="dk1"/>
              </a:solidFill>
              <a:latin typeface="Arima Madurai" pitchFamily="2" charset="77"/>
              <a:ea typeface="Arimo"/>
              <a:cs typeface="Arima Madurai" pitchFamily="2" charset="77"/>
              <a:sym typeface="Arimo"/>
            </a:rPr>
            <a:t>5’9</a:t>
          </a:r>
          <a:r>
            <a:rPr lang="en-US" dirty="0">
              <a:solidFill>
                <a:schemeClr val="dk1"/>
              </a:solidFill>
              <a:latin typeface="Arimo"/>
              <a:ea typeface="Arimo"/>
              <a:cs typeface="Arimo"/>
              <a:sym typeface="Arimo"/>
            </a:rPr>
            <a:t>”</a:t>
          </a:r>
        </a:p>
      </dgm:t>
    </dgm:pt>
    <dgm:pt modelId="{5BF28089-30D7-6342-AE26-542C52C86462}" type="parTrans" cxnId="{4A115324-4BE6-AE46-9C42-8BE3940E424A}">
      <dgm:prSet/>
      <dgm:spPr/>
      <dgm:t>
        <a:bodyPr/>
        <a:lstStyle/>
        <a:p>
          <a:endParaRPr lang="en-US"/>
        </a:p>
      </dgm:t>
    </dgm:pt>
    <dgm:pt modelId="{8A17D5B1-33E4-564C-BD9A-CB214AC275B7}" type="sibTrans" cxnId="{4A115324-4BE6-AE46-9C42-8BE3940E424A}">
      <dgm:prSet/>
      <dgm:spPr/>
      <dgm:t>
        <a:bodyPr/>
        <a:lstStyle/>
        <a:p>
          <a:endParaRPr lang="en-US"/>
        </a:p>
      </dgm:t>
    </dgm:pt>
    <dgm:pt modelId="{FD1E132D-A3F4-0C4A-8278-3402004D376E}">
      <dgm:prSet/>
      <dgm:spPr>
        <a:solidFill>
          <a:srgbClr val="FDEE81"/>
        </a:solidFill>
        <a:ln>
          <a:solidFill>
            <a:schemeClr val="tx1"/>
          </a:solidFill>
        </a:ln>
      </dgm:spPr>
      <dgm:t>
        <a:bodyPr/>
        <a:lstStyle/>
        <a:p>
          <a:r>
            <a:rPr lang="en-US" dirty="0">
              <a:solidFill>
                <a:schemeClr val="dk1"/>
              </a:solidFill>
              <a:latin typeface="Arima Madurai" pitchFamily="2" charset="77"/>
              <a:ea typeface="Arimo"/>
              <a:cs typeface="Arima Madurai" pitchFamily="2" charset="77"/>
              <a:sym typeface="Arimo"/>
            </a:rPr>
            <a:t>IBW: 160 </a:t>
          </a:r>
          <a:r>
            <a:rPr lang="en-US" dirty="0" err="1">
              <a:solidFill>
                <a:schemeClr val="dk1"/>
              </a:solidFill>
              <a:latin typeface="Arima Madurai" pitchFamily="2" charset="77"/>
              <a:ea typeface="Arimo"/>
              <a:cs typeface="Arima Madurai" pitchFamily="2" charset="77"/>
              <a:sym typeface="Arimo"/>
            </a:rPr>
            <a:t>lb</a:t>
          </a:r>
          <a:r>
            <a:rPr lang="en-US" dirty="0">
              <a:solidFill>
                <a:schemeClr val="dk1"/>
              </a:solidFill>
              <a:latin typeface="Arima Madurai" pitchFamily="2" charset="77"/>
              <a:ea typeface="Arimo"/>
              <a:cs typeface="Arima Madurai" pitchFamily="2" charset="77"/>
              <a:sym typeface="Arimo"/>
            </a:rPr>
            <a:t> (72.72 kg)</a:t>
          </a:r>
        </a:p>
      </dgm:t>
    </dgm:pt>
    <dgm:pt modelId="{F932996B-C876-064D-900E-E9FF55C43C51}" type="parTrans" cxnId="{F70EE220-AB86-6743-9BC2-67122571CBE4}">
      <dgm:prSet/>
      <dgm:spPr/>
      <dgm:t>
        <a:bodyPr/>
        <a:lstStyle/>
        <a:p>
          <a:endParaRPr lang="en-US"/>
        </a:p>
      </dgm:t>
    </dgm:pt>
    <dgm:pt modelId="{C8212421-596A-D141-8CBF-E5C374D651DB}" type="sibTrans" cxnId="{F70EE220-AB86-6743-9BC2-67122571CBE4}">
      <dgm:prSet/>
      <dgm:spPr/>
      <dgm:t>
        <a:bodyPr/>
        <a:lstStyle/>
        <a:p>
          <a:endParaRPr lang="en-US"/>
        </a:p>
      </dgm:t>
    </dgm:pt>
    <dgm:pt modelId="{C62427D9-6C0F-FD4A-A0B4-35AEEBBF034D}" type="pres">
      <dgm:prSet presAssocID="{FBCA5A15-A552-A048-A161-3365CD4CDF85}" presName="Name0" presStyleCnt="0">
        <dgm:presLayoutVars>
          <dgm:dir/>
          <dgm:animLvl val="lvl"/>
          <dgm:resizeHandles val="exact"/>
        </dgm:presLayoutVars>
      </dgm:prSet>
      <dgm:spPr/>
    </dgm:pt>
    <dgm:pt modelId="{4C5D2606-4B2D-ED49-8A1F-BA24C725FDC2}" type="pres">
      <dgm:prSet presAssocID="{E0B2321E-5C5D-BC42-8C66-02B34E2E5850}" presName="linNode" presStyleCnt="0"/>
      <dgm:spPr/>
    </dgm:pt>
    <dgm:pt modelId="{EC645E08-9297-0E46-9607-B7068365D6C6}" type="pres">
      <dgm:prSet presAssocID="{E0B2321E-5C5D-BC42-8C66-02B34E2E5850}" presName="parentText" presStyleLbl="node1" presStyleIdx="0" presStyleCnt="3">
        <dgm:presLayoutVars>
          <dgm:chMax val="1"/>
          <dgm:bulletEnabled val="1"/>
        </dgm:presLayoutVars>
      </dgm:prSet>
      <dgm:spPr/>
    </dgm:pt>
    <dgm:pt modelId="{169B3AFA-49A4-8B48-8911-9C514AFF51D5}" type="pres">
      <dgm:prSet presAssocID="{E0B2321E-5C5D-BC42-8C66-02B34E2E5850}" presName="descendantText" presStyleLbl="alignAccFollowNode1" presStyleIdx="0" presStyleCnt="3">
        <dgm:presLayoutVars>
          <dgm:bulletEnabled val="1"/>
        </dgm:presLayoutVars>
      </dgm:prSet>
      <dgm:spPr/>
    </dgm:pt>
    <dgm:pt modelId="{8200DEEE-01D5-3140-B949-502DCD21AF34}" type="pres">
      <dgm:prSet presAssocID="{F19E85EF-FA73-5A40-ABCA-B3D3F1F4620B}" presName="sp" presStyleCnt="0"/>
      <dgm:spPr/>
    </dgm:pt>
    <dgm:pt modelId="{0B5BF9C0-AC90-F14A-A42C-039B90A966CA}" type="pres">
      <dgm:prSet presAssocID="{C73B6646-21FC-644A-9543-D276BCA0437D}" presName="linNode" presStyleCnt="0"/>
      <dgm:spPr/>
    </dgm:pt>
    <dgm:pt modelId="{695080DC-4442-0645-A72D-B80B7D2F6B9D}" type="pres">
      <dgm:prSet presAssocID="{C73B6646-21FC-644A-9543-D276BCA0437D}" presName="parentText" presStyleLbl="node1" presStyleIdx="1" presStyleCnt="3">
        <dgm:presLayoutVars>
          <dgm:chMax val="1"/>
          <dgm:bulletEnabled val="1"/>
        </dgm:presLayoutVars>
      </dgm:prSet>
      <dgm:spPr/>
    </dgm:pt>
    <dgm:pt modelId="{4396DE1A-3DD0-6D4B-96CE-CE26728E6363}" type="pres">
      <dgm:prSet presAssocID="{C73B6646-21FC-644A-9543-D276BCA0437D}" presName="descendantText" presStyleLbl="alignAccFollowNode1" presStyleIdx="1" presStyleCnt="3">
        <dgm:presLayoutVars>
          <dgm:bulletEnabled val="1"/>
        </dgm:presLayoutVars>
      </dgm:prSet>
      <dgm:spPr/>
    </dgm:pt>
    <dgm:pt modelId="{FFFC5A02-4F2B-8D4E-8A71-172525479A41}" type="pres">
      <dgm:prSet presAssocID="{0D6C8F53-37B5-6E44-ABA6-4AB57F40DE3C}" presName="sp" presStyleCnt="0"/>
      <dgm:spPr/>
    </dgm:pt>
    <dgm:pt modelId="{DF80AA4A-FC94-FA43-BAE0-5F9EE5D8B293}" type="pres">
      <dgm:prSet presAssocID="{F29E3352-4532-2F48-9A7C-6CB14D7F797F}" presName="linNode" presStyleCnt="0"/>
      <dgm:spPr/>
    </dgm:pt>
    <dgm:pt modelId="{2AC34C1A-526A-B24F-8C1F-7A8DFE2B8562}" type="pres">
      <dgm:prSet presAssocID="{F29E3352-4532-2F48-9A7C-6CB14D7F797F}" presName="parentText" presStyleLbl="node1" presStyleIdx="2" presStyleCnt="3">
        <dgm:presLayoutVars>
          <dgm:chMax val="1"/>
          <dgm:bulletEnabled val="1"/>
        </dgm:presLayoutVars>
      </dgm:prSet>
      <dgm:spPr/>
    </dgm:pt>
    <dgm:pt modelId="{5DDF5676-9C5A-FA4F-9B11-EB6FC2D3F1F2}" type="pres">
      <dgm:prSet presAssocID="{F29E3352-4532-2F48-9A7C-6CB14D7F797F}" presName="descendantText" presStyleLbl="alignAccFollowNode1" presStyleIdx="2" presStyleCnt="3">
        <dgm:presLayoutVars>
          <dgm:bulletEnabled val="1"/>
        </dgm:presLayoutVars>
      </dgm:prSet>
      <dgm:spPr/>
    </dgm:pt>
  </dgm:ptLst>
  <dgm:cxnLst>
    <dgm:cxn modelId="{A8411A15-8C35-C046-B8FB-556081852A95}" type="presOf" srcId="{FD1E132D-A3F4-0C4A-8278-3402004D376E}" destId="{5DDF5676-9C5A-FA4F-9B11-EB6FC2D3F1F2}" srcOrd="0" destOrd="1" presId="urn:microsoft.com/office/officeart/2005/8/layout/vList5"/>
    <dgm:cxn modelId="{5EAD4A1B-EFB8-174A-B85C-BF7EED03FEC1}" srcId="{FBCA5A15-A552-A048-A161-3365CD4CDF85}" destId="{F29E3352-4532-2F48-9A7C-6CB14D7F797F}" srcOrd="2" destOrd="0" parTransId="{2251EE3D-3939-6B4D-8F7E-44AF2818C9D6}" sibTransId="{BD4EF043-14EB-8141-8E70-FEB7FD86C690}"/>
    <dgm:cxn modelId="{F70EE220-AB86-6743-9BC2-67122571CBE4}" srcId="{F29E3352-4532-2F48-9A7C-6CB14D7F797F}" destId="{FD1E132D-A3F4-0C4A-8278-3402004D376E}" srcOrd="1" destOrd="0" parTransId="{F932996B-C876-064D-900E-E9FF55C43C51}" sibTransId="{C8212421-596A-D141-8CBF-E5C374D651DB}"/>
    <dgm:cxn modelId="{4A115324-4BE6-AE46-9C42-8BE3940E424A}" srcId="{E0B2321E-5C5D-BC42-8C66-02B34E2E5850}" destId="{FDED25F9-2411-6842-8A35-C75099A83389}" srcOrd="1" destOrd="0" parTransId="{5BF28089-30D7-6342-AE26-542C52C86462}" sibTransId="{8A17D5B1-33E4-564C-BD9A-CB214AC275B7}"/>
    <dgm:cxn modelId="{1B310C3D-D14A-4942-A12A-28F864C76374}" srcId="{FBCA5A15-A552-A048-A161-3365CD4CDF85}" destId="{E0B2321E-5C5D-BC42-8C66-02B34E2E5850}" srcOrd="0" destOrd="0" parTransId="{71366786-8933-7748-A515-E8F7D0EB4D50}" sibTransId="{F19E85EF-FA73-5A40-ABCA-B3D3F1F4620B}"/>
    <dgm:cxn modelId="{7510525B-E7D8-D947-BB97-328F434E4CB8}" type="presOf" srcId="{C73B6646-21FC-644A-9543-D276BCA0437D}" destId="{695080DC-4442-0645-A72D-B80B7D2F6B9D}" srcOrd="0" destOrd="0" presId="urn:microsoft.com/office/officeart/2005/8/layout/vList5"/>
    <dgm:cxn modelId="{AB8FF05B-B7E6-7C4A-9D49-DDC61944C229}" srcId="{FBCA5A15-A552-A048-A161-3365CD4CDF85}" destId="{C73B6646-21FC-644A-9543-D276BCA0437D}" srcOrd="1" destOrd="0" parTransId="{A8E8A07F-95CC-9B44-8479-FFAD677DF7EC}" sibTransId="{0D6C8F53-37B5-6E44-ABA6-4AB57F40DE3C}"/>
    <dgm:cxn modelId="{1783F241-5DF9-C641-B8A8-30BAEF9EEBFB}" type="presOf" srcId="{E0B2321E-5C5D-BC42-8C66-02B34E2E5850}" destId="{EC645E08-9297-0E46-9607-B7068365D6C6}" srcOrd="0" destOrd="0" presId="urn:microsoft.com/office/officeart/2005/8/layout/vList5"/>
    <dgm:cxn modelId="{FC30BC4E-02E6-FF4C-906E-9F95DBCC422F}" type="presOf" srcId="{FDED25F9-2411-6842-8A35-C75099A83389}" destId="{169B3AFA-49A4-8B48-8911-9C514AFF51D5}" srcOrd="0" destOrd="1" presId="urn:microsoft.com/office/officeart/2005/8/layout/vList5"/>
    <dgm:cxn modelId="{34E63478-3849-2D41-B2C2-EA74B4A2ACEE}" type="presOf" srcId="{FBCA5A15-A552-A048-A161-3365CD4CDF85}" destId="{C62427D9-6C0F-FD4A-A0B4-35AEEBBF034D}" srcOrd="0" destOrd="0" presId="urn:microsoft.com/office/officeart/2005/8/layout/vList5"/>
    <dgm:cxn modelId="{9EECC57E-FDA6-9543-98C0-DCBDCAB3ADA6}" type="presOf" srcId="{B5510248-C209-C04E-99A8-FC3154D75EA4}" destId="{169B3AFA-49A4-8B48-8911-9C514AFF51D5}" srcOrd="0" destOrd="0" presId="urn:microsoft.com/office/officeart/2005/8/layout/vList5"/>
    <dgm:cxn modelId="{AEF09C84-82BC-054B-AB51-5D4C490F7D66}" type="presOf" srcId="{F29E3352-4532-2F48-9A7C-6CB14D7F797F}" destId="{2AC34C1A-526A-B24F-8C1F-7A8DFE2B8562}" srcOrd="0" destOrd="0" presId="urn:microsoft.com/office/officeart/2005/8/layout/vList5"/>
    <dgm:cxn modelId="{206E5A9D-C2B9-7945-8E29-006C596D58FC}" srcId="{E0B2321E-5C5D-BC42-8C66-02B34E2E5850}" destId="{B5510248-C209-C04E-99A8-FC3154D75EA4}" srcOrd="0" destOrd="0" parTransId="{AADD5153-5726-3841-BCA9-408262AA6C1C}" sibTransId="{CCE37B5D-36E2-9B48-97F6-3E1BB986BA57}"/>
    <dgm:cxn modelId="{819208A5-A2EC-E24F-903E-1EFC1EA6C1AA}" type="presOf" srcId="{F2D31063-C557-AB4C-AD74-605C3DF08CAC}" destId="{5DDF5676-9C5A-FA4F-9B11-EB6FC2D3F1F2}" srcOrd="0" destOrd="0" presId="urn:microsoft.com/office/officeart/2005/8/layout/vList5"/>
    <dgm:cxn modelId="{65755EA9-5F28-5748-9899-EBFF3CB6FEDF}" srcId="{C73B6646-21FC-644A-9543-D276BCA0437D}" destId="{A9647205-EB57-DC4C-B07B-A4EB0BA2165D}" srcOrd="0" destOrd="0" parTransId="{E9798E92-AB9E-5E44-A75A-CCD5309D99B3}" sibTransId="{EFB498E8-83D3-2E46-AD65-CC3E349B9A23}"/>
    <dgm:cxn modelId="{C77218AE-824B-674E-AB97-01E4C2060F61}" type="presOf" srcId="{A9647205-EB57-DC4C-B07B-A4EB0BA2165D}" destId="{4396DE1A-3DD0-6D4B-96CE-CE26728E6363}" srcOrd="0" destOrd="0" presId="urn:microsoft.com/office/officeart/2005/8/layout/vList5"/>
    <dgm:cxn modelId="{C17BA8CD-835D-3B49-A324-763CEDC3E571}" srcId="{F29E3352-4532-2F48-9A7C-6CB14D7F797F}" destId="{F2D31063-C557-AB4C-AD74-605C3DF08CAC}" srcOrd="0" destOrd="0" parTransId="{4B806D96-A83B-4146-A67C-213E4DE9F493}" sibTransId="{E92A0EDA-1B29-7A47-B236-686D35216A5F}"/>
    <dgm:cxn modelId="{0A758421-74FA-9E4B-A235-A7501E1A0C4F}" type="presParOf" srcId="{C62427D9-6C0F-FD4A-A0B4-35AEEBBF034D}" destId="{4C5D2606-4B2D-ED49-8A1F-BA24C725FDC2}" srcOrd="0" destOrd="0" presId="urn:microsoft.com/office/officeart/2005/8/layout/vList5"/>
    <dgm:cxn modelId="{8CA682CB-E303-2D46-9B5B-595F2984B144}" type="presParOf" srcId="{4C5D2606-4B2D-ED49-8A1F-BA24C725FDC2}" destId="{EC645E08-9297-0E46-9607-B7068365D6C6}" srcOrd="0" destOrd="0" presId="urn:microsoft.com/office/officeart/2005/8/layout/vList5"/>
    <dgm:cxn modelId="{260E5A35-BD14-9540-AF0C-6CEFD597E573}" type="presParOf" srcId="{4C5D2606-4B2D-ED49-8A1F-BA24C725FDC2}" destId="{169B3AFA-49A4-8B48-8911-9C514AFF51D5}" srcOrd="1" destOrd="0" presId="urn:microsoft.com/office/officeart/2005/8/layout/vList5"/>
    <dgm:cxn modelId="{A5E526F5-5690-E64C-8175-9387986A9136}" type="presParOf" srcId="{C62427D9-6C0F-FD4A-A0B4-35AEEBBF034D}" destId="{8200DEEE-01D5-3140-B949-502DCD21AF34}" srcOrd="1" destOrd="0" presId="urn:microsoft.com/office/officeart/2005/8/layout/vList5"/>
    <dgm:cxn modelId="{C7BEB739-6024-9D43-9D98-34FD5211D043}" type="presParOf" srcId="{C62427D9-6C0F-FD4A-A0B4-35AEEBBF034D}" destId="{0B5BF9C0-AC90-F14A-A42C-039B90A966CA}" srcOrd="2" destOrd="0" presId="urn:microsoft.com/office/officeart/2005/8/layout/vList5"/>
    <dgm:cxn modelId="{E60D4ECF-870C-5340-A60E-7C15EC8364A3}" type="presParOf" srcId="{0B5BF9C0-AC90-F14A-A42C-039B90A966CA}" destId="{695080DC-4442-0645-A72D-B80B7D2F6B9D}" srcOrd="0" destOrd="0" presId="urn:microsoft.com/office/officeart/2005/8/layout/vList5"/>
    <dgm:cxn modelId="{F7697F61-131A-E94F-8C84-63BD1902BC3D}" type="presParOf" srcId="{0B5BF9C0-AC90-F14A-A42C-039B90A966CA}" destId="{4396DE1A-3DD0-6D4B-96CE-CE26728E6363}" srcOrd="1" destOrd="0" presId="urn:microsoft.com/office/officeart/2005/8/layout/vList5"/>
    <dgm:cxn modelId="{459B2D20-F304-B147-9361-4D922FD2CEB5}" type="presParOf" srcId="{C62427D9-6C0F-FD4A-A0B4-35AEEBBF034D}" destId="{FFFC5A02-4F2B-8D4E-8A71-172525479A41}" srcOrd="3" destOrd="0" presId="urn:microsoft.com/office/officeart/2005/8/layout/vList5"/>
    <dgm:cxn modelId="{5D081DC3-B932-034B-97CE-6448C78E23BF}" type="presParOf" srcId="{C62427D9-6C0F-FD4A-A0B4-35AEEBBF034D}" destId="{DF80AA4A-FC94-FA43-BAE0-5F9EE5D8B293}" srcOrd="4" destOrd="0" presId="urn:microsoft.com/office/officeart/2005/8/layout/vList5"/>
    <dgm:cxn modelId="{9D3C63B0-1CA1-0C4B-B034-2E30BD7CB444}" type="presParOf" srcId="{DF80AA4A-FC94-FA43-BAE0-5F9EE5D8B293}" destId="{2AC34C1A-526A-B24F-8C1F-7A8DFE2B8562}" srcOrd="0" destOrd="0" presId="urn:microsoft.com/office/officeart/2005/8/layout/vList5"/>
    <dgm:cxn modelId="{18C84BD9-05E8-BB49-B9F6-CC899233AE39}" type="presParOf" srcId="{DF80AA4A-FC94-FA43-BAE0-5F9EE5D8B293}" destId="{5DDF5676-9C5A-FA4F-9B11-EB6FC2D3F1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7B158-90AB-6A4E-B0A4-C521D10752FB}"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US"/>
        </a:p>
      </dgm:t>
    </dgm:pt>
    <dgm:pt modelId="{0850039C-4B38-404C-99EA-07055EED014D}">
      <dgm:prSet phldrT="[Text]" custT="1"/>
      <dgm:spPr>
        <a:noFill/>
        <a:ln>
          <a:solidFill>
            <a:schemeClr val="tx1"/>
          </a:solidFill>
        </a:ln>
      </dgm:spPr>
      <dgm:t>
        <a:bodyPr/>
        <a:lstStyle/>
        <a:p>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1,236 kcal </a:t>
          </a:r>
        </a:p>
      </dgm:t>
    </dgm:pt>
    <dgm:pt modelId="{A5D922CA-B74C-1C4D-AF2D-D1FD13EED3A9}" type="parTrans" cxnId="{6A521C52-90F0-2241-A2EF-0B0656E4A0B6}">
      <dgm:prSet/>
      <dgm:spPr/>
      <dgm:t>
        <a:bodyPr/>
        <a:lstStyle/>
        <a:p>
          <a:endParaRPr lang="en-US"/>
        </a:p>
      </dgm:t>
    </dgm:pt>
    <dgm:pt modelId="{64FCD8A8-0ADD-4143-A973-037FE9353E2A}" type="sibTrans" cxnId="{6A521C52-90F0-2241-A2EF-0B0656E4A0B6}">
      <dgm:prSet/>
      <dgm:spPr/>
      <dgm:t>
        <a:bodyPr/>
        <a:lstStyle/>
        <a:p>
          <a:endParaRPr lang="en-US"/>
        </a:p>
      </dgm:t>
    </dgm:pt>
    <dgm:pt modelId="{A68F71EA-DA28-D845-8E84-4E9606E43A95}">
      <dgm:prSet phldrT="[Text]" custT="1"/>
      <dgm:spPr>
        <a:noFill/>
        <a:ln>
          <a:solidFill>
            <a:schemeClr val="tx1"/>
          </a:solidFill>
        </a:ln>
      </dgm:spPr>
      <dgm:t>
        <a:bodyPr/>
        <a:lstStyle/>
        <a:p>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1,780 kcal</a:t>
          </a:r>
        </a:p>
      </dgm:t>
    </dgm:pt>
    <dgm:pt modelId="{D1386ECB-B283-F54C-B083-0CC5386B39AE}" type="parTrans" cxnId="{AC7FF828-B490-6442-A13B-5D6249A7FFFF}">
      <dgm:prSet/>
      <dgm:spPr/>
      <dgm:t>
        <a:bodyPr/>
        <a:lstStyle/>
        <a:p>
          <a:endParaRPr lang="en-US"/>
        </a:p>
      </dgm:t>
    </dgm:pt>
    <dgm:pt modelId="{70F46CD7-3D27-F04C-8CF2-D2EF3862459C}" type="sibTrans" cxnId="{AC7FF828-B490-6442-A13B-5D6249A7FFFF}">
      <dgm:prSet/>
      <dgm:spPr/>
      <dgm:t>
        <a:bodyPr/>
        <a:lstStyle/>
        <a:p>
          <a:endParaRPr lang="en-US"/>
        </a:p>
      </dgm:t>
    </dgm:pt>
    <dgm:pt modelId="{35224DE3-785D-DD4E-8506-0A01309A50F6}">
      <dgm:prSet phldrT="[Text]" custT="1"/>
      <dgm:spPr>
        <a:noFill/>
        <a:ln>
          <a:solidFill>
            <a:schemeClr val="tx1"/>
          </a:solidFill>
        </a:ln>
      </dgm:spPr>
      <dgm:t>
        <a:bodyPr/>
        <a:lstStyle/>
        <a:p>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1,592-1,808 kcal (35-40 kcal/kg)</a:t>
          </a:r>
        </a:p>
      </dgm:t>
    </dgm:pt>
    <dgm:pt modelId="{BA59D084-9E1C-9145-98F7-1CB3871DE590}" type="parTrans" cxnId="{6DC9474C-97B3-4E4D-AB70-05E204EB84BC}">
      <dgm:prSet/>
      <dgm:spPr/>
      <dgm:t>
        <a:bodyPr/>
        <a:lstStyle/>
        <a:p>
          <a:endParaRPr lang="en-US"/>
        </a:p>
      </dgm:t>
    </dgm:pt>
    <dgm:pt modelId="{6236B504-89AF-4F41-A2D8-54987CB0AD36}" type="sibTrans" cxnId="{6DC9474C-97B3-4E4D-AB70-05E204EB84BC}">
      <dgm:prSet/>
      <dgm:spPr/>
      <dgm:t>
        <a:bodyPr/>
        <a:lstStyle/>
        <a:p>
          <a:endParaRPr lang="en-US"/>
        </a:p>
      </dgm:t>
    </dgm:pt>
    <dgm:pt modelId="{43FD7672-4D0E-9749-AAE1-6DA41D93DC80}">
      <dgm:prSet phldrT="[Text]" custT="1"/>
      <dgm:spPr>
        <a:noFill/>
        <a:ln>
          <a:solidFill>
            <a:schemeClr val="tx1"/>
          </a:solidFill>
        </a:ln>
      </dgm:spPr>
      <dgm:t>
        <a:bodyPr/>
        <a:lstStyle/>
        <a:p>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1,600-1,800 kcal</a:t>
          </a:r>
        </a:p>
      </dgm:t>
    </dgm:pt>
    <dgm:pt modelId="{DEB3FA6A-39ED-FA46-9D7D-CAA28C8A7E26}" type="parTrans" cxnId="{3AE92C2D-5D16-1145-86AD-63AEBCCDF250}">
      <dgm:prSet/>
      <dgm:spPr/>
      <dgm:t>
        <a:bodyPr/>
        <a:lstStyle/>
        <a:p>
          <a:endParaRPr lang="en-US"/>
        </a:p>
      </dgm:t>
    </dgm:pt>
    <dgm:pt modelId="{01D0EE3B-700F-1F41-868E-9735AE0F58BA}" type="sibTrans" cxnId="{3AE92C2D-5D16-1145-86AD-63AEBCCDF250}">
      <dgm:prSet/>
      <dgm:spPr/>
      <dgm:t>
        <a:bodyPr/>
        <a:lstStyle/>
        <a:p>
          <a:endParaRPr lang="en-US"/>
        </a:p>
      </dgm:t>
    </dgm:pt>
    <dgm:pt modelId="{2130C7CB-06BF-D941-854D-4B41EA0E64FB}" type="pres">
      <dgm:prSet presAssocID="{7E17B158-90AB-6A4E-B0A4-C521D10752FB}" presName="Name0" presStyleCnt="0">
        <dgm:presLayoutVars>
          <dgm:dir/>
          <dgm:resizeHandles val="exact"/>
        </dgm:presLayoutVars>
      </dgm:prSet>
      <dgm:spPr/>
    </dgm:pt>
    <dgm:pt modelId="{6DC7AB52-BA7D-DC47-ACB0-23F50FBA3B28}" type="pres">
      <dgm:prSet presAssocID="{0850039C-4B38-404C-99EA-07055EED014D}" presName="parTxOnly" presStyleLbl="node1" presStyleIdx="0" presStyleCnt="4">
        <dgm:presLayoutVars>
          <dgm:bulletEnabled val="1"/>
        </dgm:presLayoutVars>
      </dgm:prSet>
      <dgm:spPr/>
    </dgm:pt>
    <dgm:pt modelId="{CC196CCB-AA64-E444-A04E-AE781771C2FB}" type="pres">
      <dgm:prSet presAssocID="{64FCD8A8-0ADD-4143-A973-037FE9353E2A}" presName="parSpace" presStyleCnt="0"/>
      <dgm:spPr/>
    </dgm:pt>
    <dgm:pt modelId="{09888CB1-8C8E-9044-BB6A-2A1185C82094}" type="pres">
      <dgm:prSet presAssocID="{A68F71EA-DA28-D845-8E84-4E9606E43A95}" presName="parTxOnly" presStyleLbl="node1" presStyleIdx="1" presStyleCnt="4">
        <dgm:presLayoutVars>
          <dgm:bulletEnabled val="1"/>
        </dgm:presLayoutVars>
      </dgm:prSet>
      <dgm:spPr/>
    </dgm:pt>
    <dgm:pt modelId="{5604F767-F521-7149-9F45-2A49EE5D5A69}" type="pres">
      <dgm:prSet presAssocID="{70F46CD7-3D27-F04C-8CF2-D2EF3862459C}" presName="parSpace" presStyleCnt="0"/>
      <dgm:spPr/>
    </dgm:pt>
    <dgm:pt modelId="{FB99B115-C97C-DA41-8F16-CA4BCE6A5E82}" type="pres">
      <dgm:prSet presAssocID="{35224DE3-785D-DD4E-8506-0A01309A50F6}" presName="parTxOnly" presStyleLbl="node1" presStyleIdx="2" presStyleCnt="4">
        <dgm:presLayoutVars>
          <dgm:bulletEnabled val="1"/>
        </dgm:presLayoutVars>
      </dgm:prSet>
      <dgm:spPr/>
    </dgm:pt>
    <dgm:pt modelId="{3B1DB550-20B7-F442-8ED0-CEB75BE0F0A1}" type="pres">
      <dgm:prSet presAssocID="{6236B504-89AF-4F41-A2D8-54987CB0AD36}" presName="parSpace" presStyleCnt="0"/>
      <dgm:spPr/>
    </dgm:pt>
    <dgm:pt modelId="{6052F45B-3A63-DC46-980E-AE2ACEAE9AF5}" type="pres">
      <dgm:prSet presAssocID="{43FD7672-4D0E-9749-AAE1-6DA41D93DC80}" presName="parTxOnly" presStyleLbl="node1" presStyleIdx="3" presStyleCnt="4">
        <dgm:presLayoutVars>
          <dgm:bulletEnabled val="1"/>
        </dgm:presLayoutVars>
      </dgm:prSet>
      <dgm:spPr/>
    </dgm:pt>
  </dgm:ptLst>
  <dgm:cxnLst>
    <dgm:cxn modelId="{AC7FF828-B490-6442-A13B-5D6249A7FFFF}" srcId="{7E17B158-90AB-6A4E-B0A4-C521D10752FB}" destId="{A68F71EA-DA28-D845-8E84-4E9606E43A95}" srcOrd="1" destOrd="0" parTransId="{D1386ECB-B283-F54C-B083-0CC5386B39AE}" sibTransId="{70F46CD7-3D27-F04C-8CF2-D2EF3862459C}"/>
    <dgm:cxn modelId="{3AE92C2D-5D16-1145-86AD-63AEBCCDF250}" srcId="{7E17B158-90AB-6A4E-B0A4-C521D10752FB}" destId="{43FD7672-4D0E-9749-AAE1-6DA41D93DC80}" srcOrd="3" destOrd="0" parTransId="{DEB3FA6A-39ED-FA46-9D7D-CAA28C8A7E26}" sibTransId="{01D0EE3B-700F-1F41-868E-9735AE0F58BA}"/>
    <dgm:cxn modelId="{8B158A2E-5AD7-0642-BF92-ED1C7253C043}" type="presOf" srcId="{0850039C-4B38-404C-99EA-07055EED014D}" destId="{6DC7AB52-BA7D-DC47-ACB0-23F50FBA3B28}" srcOrd="0" destOrd="0" presId="urn:microsoft.com/office/officeart/2005/8/layout/hChevron3"/>
    <dgm:cxn modelId="{CB908C37-7894-2243-BA7F-F9C25521CD04}" type="presOf" srcId="{43FD7672-4D0E-9749-AAE1-6DA41D93DC80}" destId="{6052F45B-3A63-DC46-980E-AE2ACEAE9AF5}" srcOrd="0" destOrd="0" presId="urn:microsoft.com/office/officeart/2005/8/layout/hChevron3"/>
    <dgm:cxn modelId="{AC25E55B-251D-F546-8D09-3D47CC680483}" type="presOf" srcId="{7E17B158-90AB-6A4E-B0A4-C521D10752FB}" destId="{2130C7CB-06BF-D941-854D-4B41EA0E64FB}" srcOrd="0" destOrd="0" presId="urn:microsoft.com/office/officeart/2005/8/layout/hChevron3"/>
    <dgm:cxn modelId="{6DC9474C-97B3-4E4D-AB70-05E204EB84BC}" srcId="{7E17B158-90AB-6A4E-B0A4-C521D10752FB}" destId="{35224DE3-785D-DD4E-8506-0A01309A50F6}" srcOrd="2" destOrd="0" parTransId="{BA59D084-9E1C-9145-98F7-1CB3871DE590}" sibTransId="{6236B504-89AF-4F41-A2D8-54987CB0AD36}"/>
    <dgm:cxn modelId="{6A521C52-90F0-2241-A2EF-0B0656E4A0B6}" srcId="{7E17B158-90AB-6A4E-B0A4-C521D10752FB}" destId="{0850039C-4B38-404C-99EA-07055EED014D}" srcOrd="0" destOrd="0" parTransId="{A5D922CA-B74C-1C4D-AF2D-D1FD13EED3A9}" sibTransId="{64FCD8A8-0ADD-4143-A973-037FE9353E2A}"/>
    <dgm:cxn modelId="{C53AC77A-3CD2-8746-95BF-900E1D58EED6}" type="presOf" srcId="{A68F71EA-DA28-D845-8E84-4E9606E43A95}" destId="{09888CB1-8C8E-9044-BB6A-2A1185C82094}" srcOrd="0" destOrd="0" presId="urn:microsoft.com/office/officeart/2005/8/layout/hChevron3"/>
    <dgm:cxn modelId="{04E79BA8-926D-0F40-A916-22EE675231D1}" type="presOf" srcId="{35224DE3-785D-DD4E-8506-0A01309A50F6}" destId="{FB99B115-C97C-DA41-8F16-CA4BCE6A5E82}" srcOrd="0" destOrd="0" presId="urn:microsoft.com/office/officeart/2005/8/layout/hChevron3"/>
    <dgm:cxn modelId="{311015D4-1B8F-6D44-9F69-94FBEA9A74A5}" type="presParOf" srcId="{2130C7CB-06BF-D941-854D-4B41EA0E64FB}" destId="{6DC7AB52-BA7D-DC47-ACB0-23F50FBA3B28}" srcOrd="0" destOrd="0" presId="urn:microsoft.com/office/officeart/2005/8/layout/hChevron3"/>
    <dgm:cxn modelId="{21E04170-4BF2-2E4E-A7F8-C90E89CFCF37}" type="presParOf" srcId="{2130C7CB-06BF-D941-854D-4B41EA0E64FB}" destId="{CC196CCB-AA64-E444-A04E-AE781771C2FB}" srcOrd="1" destOrd="0" presId="urn:microsoft.com/office/officeart/2005/8/layout/hChevron3"/>
    <dgm:cxn modelId="{96D39E80-D4F6-D649-8E3B-0478E83504B2}" type="presParOf" srcId="{2130C7CB-06BF-D941-854D-4B41EA0E64FB}" destId="{09888CB1-8C8E-9044-BB6A-2A1185C82094}" srcOrd="2" destOrd="0" presId="urn:microsoft.com/office/officeart/2005/8/layout/hChevron3"/>
    <dgm:cxn modelId="{8E13193C-E006-0A41-B9DB-604443E35CEE}" type="presParOf" srcId="{2130C7CB-06BF-D941-854D-4B41EA0E64FB}" destId="{5604F767-F521-7149-9F45-2A49EE5D5A69}" srcOrd="3" destOrd="0" presId="urn:microsoft.com/office/officeart/2005/8/layout/hChevron3"/>
    <dgm:cxn modelId="{3924448D-5219-1643-9F9E-15F82A56633F}" type="presParOf" srcId="{2130C7CB-06BF-D941-854D-4B41EA0E64FB}" destId="{FB99B115-C97C-DA41-8F16-CA4BCE6A5E82}" srcOrd="4" destOrd="0" presId="urn:microsoft.com/office/officeart/2005/8/layout/hChevron3"/>
    <dgm:cxn modelId="{4778F73E-E73C-7648-A8EF-D79F1C991CA9}" type="presParOf" srcId="{2130C7CB-06BF-D941-854D-4B41EA0E64FB}" destId="{3B1DB550-20B7-F442-8ED0-CEB75BE0F0A1}" srcOrd="5" destOrd="0" presId="urn:microsoft.com/office/officeart/2005/8/layout/hChevron3"/>
    <dgm:cxn modelId="{F386BED3-7178-FB42-A005-C0C904E8E3B8}" type="presParOf" srcId="{2130C7CB-06BF-D941-854D-4B41EA0E64FB}" destId="{6052F45B-3A63-DC46-980E-AE2ACEAE9AF5}"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E7A5D2-185E-6146-8B53-840E58D84B7C}" type="doc">
      <dgm:prSet loTypeId="urn:microsoft.com/office/officeart/2005/8/layout/hChevron3" loCatId="" qsTypeId="urn:microsoft.com/office/officeart/2005/8/quickstyle/simple1" qsCatId="simple" csTypeId="urn:microsoft.com/office/officeart/2005/8/colors/accent1_2" csCatId="accent1" phldr="1"/>
      <dgm:spPr/>
    </dgm:pt>
    <dgm:pt modelId="{AEB721DE-847D-8244-BB1C-EB5001DB9C0B}">
      <dgm:prSet phldrT="[Text]" custT="1"/>
      <dgm:spPr>
        <a:noFill/>
        <a:ln>
          <a:solidFill>
            <a:schemeClr val="tx1"/>
          </a:solidFill>
        </a:ln>
      </dgm:spPr>
      <dgm:t>
        <a:bodyPr/>
        <a:lstStyle/>
        <a:p>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1.2-1.5 g/kg </a:t>
          </a:r>
        </a:p>
      </dgm:t>
    </dgm:pt>
    <dgm:pt modelId="{CD8B541E-A376-A64C-9B08-28158954C3B2}" type="parTrans" cxnId="{9283833A-11F7-7E42-A36B-9383DCDAEC06}">
      <dgm:prSet/>
      <dgm:spPr/>
      <dgm:t>
        <a:bodyPr/>
        <a:lstStyle/>
        <a:p>
          <a:endParaRPr lang="en-US"/>
        </a:p>
      </dgm:t>
    </dgm:pt>
    <dgm:pt modelId="{3CC57E43-33FB-944A-B3DA-B203D1E667A6}" type="sibTrans" cxnId="{9283833A-11F7-7E42-A36B-9383DCDAEC06}">
      <dgm:prSet/>
      <dgm:spPr/>
      <dgm:t>
        <a:bodyPr/>
        <a:lstStyle/>
        <a:p>
          <a:endParaRPr lang="en-US"/>
        </a:p>
      </dgm:t>
    </dgm:pt>
    <dgm:pt modelId="{AAC8A3DD-FF4C-F347-949A-A8AAA19256B9}">
      <dgm:prSet phldrT="[Text]" custT="1"/>
      <dgm:spPr>
        <a:noFill/>
        <a:ln>
          <a:solidFill>
            <a:schemeClr val="tx1"/>
          </a:solidFill>
        </a:ln>
      </dgm:spPr>
      <dgm:t>
        <a:bodyPr/>
        <a:lstStyle/>
        <a:p>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55-68 grams of protein</a:t>
          </a:r>
        </a:p>
      </dgm:t>
    </dgm:pt>
    <dgm:pt modelId="{C23FC944-6340-8541-B479-5DAD3D73E69B}" type="parTrans" cxnId="{80EF5E31-F71C-E144-97FD-9715639C59BC}">
      <dgm:prSet/>
      <dgm:spPr/>
      <dgm:t>
        <a:bodyPr/>
        <a:lstStyle/>
        <a:p>
          <a:endParaRPr lang="en-US"/>
        </a:p>
      </dgm:t>
    </dgm:pt>
    <dgm:pt modelId="{9A6E535D-9E4F-A643-A1A8-F62313D20BAB}" type="sibTrans" cxnId="{80EF5E31-F71C-E144-97FD-9715639C59BC}">
      <dgm:prSet/>
      <dgm:spPr/>
      <dgm:t>
        <a:bodyPr/>
        <a:lstStyle/>
        <a:p>
          <a:endParaRPr lang="en-US"/>
        </a:p>
      </dgm:t>
    </dgm:pt>
    <dgm:pt modelId="{B5CCFE54-1ECA-C645-B512-ACF5D9C6D520}" type="pres">
      <dgm:prSet presAssocID="{53E7A5D2-185E-6146-8B53-840E58D84B7C}" presName="Name0" presStyleCnt="0">
        <dgm:presLayoutVars>
          <dgm:dir/>
          <dgm:resizeHandles val="exact"/>
        </dgm:presLayoutVars>
      </dgm:prSet>
      <dgm:spPr/>
    </dgm:pt>
    <dgm:pt modelId="{83034613-D10C-874B-8960-4F211CEC725E}" type="pres">
      <dgm:prSet presAssocID="{AEB721DE-847D-8244-BB1C-EB5001DB9C0B}" presName="parTxOnly" presStyleLbl="node1" presStyleIdx="0" presStyleCnt="2">
        <dgm:presLayoutVars>
          <dgm:bulletEnabled val="1"/>
        </dgm:presLayoutVars>
      </dgm:prSet>
      <dgm:spPr/>
    </dgm:pt>
    <dgm:pt modelId="{3F6494DA-4575-CD47-AF00-F10D39734630}" type="pres">
      <dgm:prSet presAssocID="{3CC57E43-33FB-944A-B3DA-B203D1E667A6}" presName="parSpace" presStyleCnt="0"/>
      <dgm:spPr/>
    </dgm:pt>
    <dgm:pt modelId="{F4DCDECF-E425-1143-992F-2615159EBCA1}" type="pres">
      <dgm:prSet presAssocID="{AAC8A3DD-FF4C-F347-949A-A8AAA19256B9}" presName="parTxOnly" presStyleLbl="node1" presStyleIdx="1" presStyleCnt="2">
        <dgm:presLayoutVars>
          <dgm:bulletEnabled val="1"/>
        </dgm:presLayoutVars>
      </dgm:prSet>
      <dgm:spPr/>
    </dgm:pt>
  </dgm:ptLst>
  <dgm:cxnLst>
    <dgm:cxn modelId="{56A1681E-4DC2-E449-9D4C-99DBC306E010}" type="presOf" srcId="{AEB721DE-847D-8244-BB1C-EB5001DB9C0B}" destId="{83034613-D10C-874B-8960-4F211CEC725E}" srcOrd="0" destOrd="0" presId="urn:microsoft.com/office/officeart/2005/8/layout/hChevron3"/>
    <dgm:cxn modelId="{F6A15426-C3DB-E241-AFE2-D834219B0D05}" type="presOf" srcId="{53E7A5D2-185E-6146-8B53-840E58D84B7C}" destId="{B5CCFE54-1ECA-C645-B512-ACF5D9C6D520}" srcOrd="0" destOrd="0" presId="urn:microsoft.com/office/officeart/2005/8/layout/hChevron3"/>
    <dgm:cxn modelId="{80EF5E31-F71C-E144-97FD-9715639C59BC}" srcId="{53E7A5D2-185E-6146-8B53-840E58D84B7C}" destId="{AAC8A3DD-FF4C-F347-949A-A8AAA19256B9}" srcOrd="1" destOrd="0" parTransId="{C23FC944-6340-8541-B479-5DAD3D73E69B}" sibTransId="{9A6E535D-9E4F-A643-A1A8-F62313D20BAB}"/>
    <dgm:cxn modelId="{9283833A-11F7-7E42-A36B-9383DCDAEC06}" srcId="{53E7A5D2-185E-6146-8B53-840E58D84B7C}" destId="{AEB721DE-847D-8244-BB1C-EB5001DB9C0B}" srcOrd="0" destOrd="0" parTransId="{CD8B541E-A376-A64C-9B08-28158954C3B2}" sibTransId="{3CC57E43-33FB-944A-B3DA-B203D1E667A6}"/>
    <dgm:cxn modelId="{3C35EF86-12D3-C945-97AE-9686CF094B06}" type="presOf" srcId="{AAC8A3DD-FF4C-F347-949A-A8AAA19256B9}" destId="{F4DCDECF-E425-1143-992F-2615159EBCA1}" srcOrd="0" destOrd="0" presId="urn:microsoft.com/office/officeart/2005/8/layout/hChevron3"/>
    <dgm:cxn modelId="{B3D72511-BAD6-A143-AD8F-B05F89EC542B}" type="presParOf" srcId="{B5CCFE54-1ECA-C645-B512-ACF5D9C6D520}" destId="{83034613-D10C-874B-8960-4F211CEC725E}" srcOrd="0" destOrd="0" presId="urn:microsoft.com/office/officeart/2005/8/layout/hChevron3"/>
    <dgm:cxn modelId="{39765ADB-F848-D64A-A766-DD2BB826974E}" type="presParOf" srcId="{B5CCFE54-1ECA-C645-B512-ACF5D9C6D520}" destId="{3F6494DA-4575-CD47-AF00-F10D39734630}" srcOrd="1" destOrd="0" presId="urn:microsoft.com/office/officeart/2005/8/layout/hChevron3"/>
    <dgm:cxn modelId="{81817AEC-069C-8B43-B282-8BC42F92017C}" type="presParOf" srcId="{B5CCFE54-1ECA-C645-B512-ACF5D9C6D520}" destId="{F4DCDECF-E425-1143-992F-2615159EBCA1}"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20C0BD-5052-48B8-8699-CD4722FFC5FD}" type="doc">
      <dgm:prSet loTypeId="urn:microsoft.com/office/officeart/2005/8/layout/list1" loCatId="list" qsTypeId="urn:microsoft.com/office/officeart/2005/8/quickstyle/simple1" qsCatId="simple" csTypeId="urn:microsoft.com/office/officeart/2005/8/colors/accent2_5" csCatId="accent2" phldr="1"/>
      <dgm:spPr/>
      <dgm:t>
        <a:bodyPr/>
        <a:lstStyle/>
        <a:p>
          <a:endParaRPr lang="en-US"/>
        </a:p>
      </dgm:t>
    </dgm:pt>
    <dgm:pt modelId="{E3654881-14C8-4A5D-BBF0-4B600B343146}">
      <dgm:prSet phldrT="[Text]" phldr="0" custT="1"/>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Clinical Observations </a:t>
          </a:r>
        </a:p>
      </dgm:t>
    </dgm:pt>
    <dgm:pt modelId="{20866BA5-5BD9-462D-B453-C7CAA6CCBE97}" type="parTrans" cxnId="{A0610374-B091-440B-87E6-1E8B24B3DF0C}">
      <dgm:prSet/>
      <dgm:spPr/>
      <dgm:t>
        <a:bodyPr/>
        <a:lstStyle/>
        <a:p>
          <a:endParaRPr lang="en-US"/>
        </a:p>
      </dgm:t>
    </dgm:pt>
    <dgm:pt modelId="{6258C2AB-ECED-4208-96E5-24E5E841FEA0}" type="sibTrans" cxnId="{A0610374-B091-440B-87E6-1E8B24B3DF0C}">
      <dgm:prSet/>
      <dgm:spPr/>
      <dgm:t>
        <a:bodyPr/>
        <a:lstStyle/>
        <a:p>
          <a:endParaRPr lang="en-US"/>
        </a:p>
      </dgm:t>
    </dgm:pt>
    <dgm:pt modelId="{D3363694-0914-473E-B0B1-A0DB3E6A2B6C}">
      <dgm:prSet custT="1"/>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Severe muscle wasting and fat loss in the orbital, temporal, clavicle, shoulder, and upper arm regions</a:t>
          </a:r>
        </a:p>
      </dgm:t>
    </dgm:pt>
    <dgm:pt modelId="{CA4C585E-2AC5-4207-9677-FE8F0C5B2FF2}" type="parTrans" cxnId="{C3A66660-5F05-4013-AE8F-4461CB952EA7}">
      <dgm:prSet/>
      <dgm:spPr/>
      <dgm:t>
        <a:bodyPr/>
        <a:lstStyle/>
        <a:p>
          <a:endParaRPr lang="en-US"/>
        </a:p>
      </dgm:t>
    </dgm:pt>
    <dgm:pt modelId="{68BAA461-BF05-4522-B27E-945AF52731C9}" type="sibTrans" cxnId="{C3A66660-5F05-4013-AE8F-4461CB952EA7}">
      <dgm:prSet/>
      <dgm:spPr/>
      <dgm:t>
        <a:bodyPr/>
        <a:lstStyle/>
        <a:p>
          <a:endParaRPr lang="en-US"/>
        </a:p>
      </dgm:t>
    </dgm:pt>
    <dgm:pt modelId="{3A3D1B90-2EFC-4DEB-B4E2-1D808E1D8879}">
      <dgm:prSet custT="1"/>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Adequate dentation</a:t>
          </a:r>
        </a:p>
      </dgm:t>
    </dgm:pt>
    <dgm:pt modelId="{84B0161B-BD09-43D5-9446-526175ED7A43}" type="parTrans" cxnId="{2CEAFF8C-FBE4-4E2E-8AF9-4DEDCE758961}">
      <dgm:prSet/>
      <dgm:spPr/>
      <dgm:t>
        <a:bodyPr/>
        <a:lstStyle/>
        <a:p>
          <a:endParaRPr lang="en-US"/>
        </a:p>
      </dgm:t>
    </dgm:pt>
    <dgm:pt modelId="{9A28457A-FB18-4694-ABD7-D6E4652C71BB}" type="sibTrans" cxnId="{2CEAFF8C-FBE4-4E2E-8AF9-4DEDCE758961}">
      <dgm:prSet/>
      <dgm:spPr/>
      <dgm:t>
        <a:bodyPr/>
        <a:lstStyle/>
        <a:p>
          <a:endParaRPr lang="en-US"/>
        </a:p>
      </dgm:t>
    </dgm:pt>
    <dgm:pt modelId="{A52D218A-A322-42A2-A674-5E6AF63EDA8B}">
      <dgm:prSet custT="1"/>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No chewing or swallowing difficulty</a:t>
          </a:r>
        </a:p>
      </dgm:t>
    </dgm:pt>
    <dgm:pt modelId="{D35637AD-6B6A-4FD7-A3BE-1035E420B1BE}" type="parTrans" cxnId="{0AD6963E-C60D-4829-B617-E6B4B67C73FF}">
      <dgm:prSet/>
      <dgm:spPr/>
      <dgm:t>
        <a:bodyPr/>
        <a:lstStyle/>
        <a:p>
          <a:endParaRPr lang="en-US"/>
        </a:p>
      </dgm:t>
    </dgm:pt>
    <dgm:pt modelId="{48072574-D39B-4DB5-893D-E5F504C6B8E9}" type="sibTrans" cxnId="{0AD6963E-C60D-4829-B617-E6B4B67C73FF}">
      <dgm:prSet/>
      <dgm:spPr/>
      <dgm:t>
        <a:bodyPr/>
        <a:lstStyle/>
        <a:p>
          <a:endParaRPr lang="en-US"/>
        </a:p>
      </dgm:t>
    </dgm:pt>
    <dgm:pt modelId="{B6BDD243-192A-4CCD-9012-4130B916D33C}" type="pres">
      <dgm:prSet presAssocID="{B220C0BD-5052-48B8-8699-CD4722FFC5FD}" presName="linear" presStyleCnt="0">
        <dgm:presLayoutVars>
          <dgm:dir/>
          <dgm:animLvl val="lvl"/>
          <dgm:resizeHandles val="exact"/>
        </dgm:presLayoutVars>
      </dgm:prSet>
      <dgm:spPr/>
    </dgm:pt>
    <dgm:pt modelId="{DAD9B8AC-A482-4432-98AA-01DF7F6262B9}" type="pres">
      <dgm:prSet presAssocID="{E3654881-14C8-4A5D-BBF0-4B600B343146}" presName="parentLin" presStyleCnt="0"/>
      <dgm:spPr/>
    </dgm:pt>
    <dgm:pt modelId="{5AAE8E8F-9373-4FA6-8D16-D6B5EF693194}" type="pres">
      <dgm:prSet presAssocID="{E3654881-14C8-4A5D-BBF0-4B600B343146}" presName="parentLeftMargin" presStyleLbl="node1" presStyleIdx="0" presStyleCnt="1"/>
      <dgm:spPr/>
    </dgm:pt>
    <dgm:pt modelId="{FE4365AC-CB83-4C08-AC24-6044D30006F5}" type="pres">
      <dgm:prSet presAssocID="{E3654881-14C8-4A5D-BBF0-4B600B343146}" presName="parentText" presStyleLbl="node1" presStyleIdx="0" presStyleCnt="1" custLinFactNeighborX="-94954" custLinFactNeighborY="7243">
        <dgm:presLayoutVars>
          <dgm:chMax val="0"/>
          <dgm:bulletEnabled val="1"/>
        </dgm:presLayoutVars>
      </dgm:prSet>
      <dgm:spPr/>
    </dgm:pt>
    <dgm:pt modelId="{04919D3F-C141-457B-B5BE-8C1BA4320636}" type="pres">
      <dgm:prSet presAssocID="{E3654881-14C8-4A5D-BBF0-4B600B343146}" presName="negativeSpace" presStyleCnt="0"/>
      <dgm:spPr/>
    </dgm:pt>
    <dgm:pt modelId="{7108A5E1-E34B-4192-BA6A-0B7722A1475A}" type="pres">
      <dgm:prSet presAssocID="{E3654881-14C8-4A5D-BBF0-4B600B343146}" presName="childText" presStyleLbl="conFgAcc1" presStyleIdx="0" presStyleCnt="1" custLinFactNeighborX="7" custLinFactNeighborY="-9345">
        <dgm:presLayoutVars>
          <dgm:bulletEnabled val="1"/>
        </dgm:presLayoutVars>
      </dgm:prSet>
      <dgm:spPr/>
    </dgm:pt>
  </dgm:ptLst>
  <dgm:cxnLst>
    <dgm:cxn modelId="{0DB08C00-5270-4445-A589-1F0D91C926BE}" type="presOf" srcId="{B220C0BD-5052-48B8-8699-CD4722FFC5FD}" destId="{B6BDD243-192A-4CCD-9012-4130B916D33C}" srcOrd="0" destOrd="0" presId="urn:microsoft.com/office/officeart/2005/8/layout/list1"/>
    <dgm:cxn modelId="{21E4850E-9214-4FCF-BD8E-0812BAD553D6}" type="presOf" srcId="{A52D218A-A322-42A2-A674-5E6AF63EDA8B}" destId="{7108A5E1-E34B-4192-BA6A-0B7722A1475A}" srcOrd="0" destOrd="2" presId="urn:microsoft.com/office/officeart/2005/8/layout/list1"/>
    <dgm:cxn modelId="{0AD6963E-C60D-4829-B617-E6B4B67C73FF}" srcId="{E3654881-14C8-4A5D-BBF0-4B600B343146}" destId="{A52D218A-A322-42A2-A674-5E6AF63EDA8B}" srcOrd="2" destOrd="0" parTransId="{D35637AD-6B6A-4FD7-A3BE-1035E420B1BE}" sibTransId="{48072574-D39B-4DB5-893D-E5F504C6B8E9}"/>
    <dgm:cxn modelId="{C3A66660-5F05-4013-AE8F-4461CB952EA7}" srcId="{E3654881-14C8-4A5D-BBF0-4B600B343146}" destId="{D3363694-0914-473E-B0B1-A0DB3E6A2B6C}" srcOrd="0" destOrd="0" parTransId="{CA4C585E-2AC5-4207-9677-FE8F0C5B2FF2}" sibTransId="{68BAA461-BF05-4522-B27E-945AF52731C9}"/>
    <dgm:cxn modelId="{A08C4048-A661-4447-BD96-9A6DBDF831EA}" type="presOf" srcId="{E3654881-14C8-4A5D-BBF0-4B600B343146}" destId="{5AAE8E8F-9373-4FA6-8D16-D6B5EF693194}" srcOrd="0" destOrd="0" presId="urn:microsoft.com/office/officeart/2005/8/layout/list1"/>
    <dgm:cxn modelId="{A0610374-B091-440B-87E6-1E8B24B3DF0C}" srcId="{B220C0BD-5052-48B8-8699-CD4722FFC5FD}" destId="{E3654881-14C8-4A5D-BBF0-4B600B343146}" srcOrd="0" destOrd="0" parTransId="{20866BA5-5BD9-462D-B453-C7CAA6CCBE97}" sibTransId="{6258C2AB-ECED-4208-96E5-24E5E841FEA0}"/>
    <dgm:cxn modelId="{93D19656-53CC-47A6-AB8E-F2635A7F23DB}" type="presOf" srcId="{D3363694-0914-473E-B0B1-A0DB3E6A2B6C}" destId="{7108A5E1-E34B-4192-BA6A-0B7722A1475A}" srcOrd="0" destOrd="0" presId="urn:microsoft.com/office/officeart/2005/8/layout/list1"/>
    <dgm:cxn modelId="{9A7B3F5A-DA6C-43F8-BF72-3B3E86BE6BAD}" type="presOf" srcId="{3A3D1B90-2EFC-4DEB-B4E2-1D808E1D8879}" destId="{7108A5E1-E34B-4192-BA6A-0B7722A1475A}" srcOrd="0" destOrd="1" presId="urn:microsoft.com/office/officeart/2005/8/layout/list1"/>
    <dgm:cxn modelId="{2CEAFF8C-FBE4-4E2E-8AF9-4DEDCE758961}" srcId="{E3654881-14C8-4A5D-BBF0-4B600B343146}" destId="{3A3D1B90-2EFC-4DEB-B4E2-1D808E1D8879}" srcOrd="1" destOrd="0" parTransId="{84B0161B-BD09-43D5-9446-526175ED7A43}" sibTransId="{9A28457A-FB18-4694-ABD7-D6E4652C71BB}"/>
    <dgm:cxn modelId="{679D8AF2-8454-475F-83E6-F00564844E4F}" type="presOf" srcId="{E3654881-14C8-4A5D-BBF0-4B600B343146}" destId="{FE4365AC-CB83-4C08-AC24-6044D30006F5}" srcOrd="1" destOrd="0" presId="urn:microsoft.com/office/officeart/2005/8/layout/list1"/>
    <dgm:cxn modelId="{F040AC38-513F-4BCE-9522-D5FC7F6897C7}" type="presParOf" srcId="{B6BDD243-192A-4CCD-9012-4130B916D33C}" destId="{DAD9B8AC-A482-4432-98AA-01DF7F6262B9}" srcOrd="0" destOrd="0" presId="urn:microsoft.com/office/officeart/2005/8/layout/list1"/>
    <dgm:cxn modelId="{277BB286-36FC-4947-97A9-D29EC1AC1AA8}" type="presParOf" srcId="{DAD9B8AC-A482-4432-98AA-01DF7F6262B9}" destId="{5AAE8E8F-9373-4FA6-8D16-D6B5EF693194}" srcOrd="0" destOrd="0" presId="urn:microsoft.com/office/officeart/2005/8/layout/list1"/>
    <dgm:cxn modelId="{9B298554-3124-415F-A935-7313BA4473EE}" type="presParOf" srcId="{DAD9B8AC-A482-4432-98AA-01DF7F6262B9}" destId="{FE4365AC-CB83-4C08-AC24-6044D30006F5}" srcOrd="1" destOrd="0" presId="urn:microsoft.com/office/officeart/2005/8/layout/list1"/>
    <dgm:cxn modelId="{CBCC49F1-7A74-4D54-BDF9-5268DF24B199}" type="presParOf" srcId="{B6BDD243-192A-4CCD-9012-4130B916D33C}" destId="{04919D3F-C141-457B-B5BE-8C1BA4320636}" srcOrd="1" destOrd="0" presId="urn:microsoft.com/office/officeart/2005/8/layout/list1"/>
    <dgm:cxn modelId="{34120D9A-3283-4545-AAAB-8EA442014DC5}" type="presParOf" srcId="{B6BDD243-192A-4CCD-9012-4130B916D33C}" destId="{7108A5E1-E34B-4192-BA6A-0B7722A1475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2A7CA-7E03-4A22-95EF-970E5873DB72}">
      <dsp:nvSpPr>
        <dsp:cNvPr id="0" name=""/>
        <dsp:cNvSpPr/>
      </dsp:nvSpPr>
      <dsp:spPr>
        <a:xfrm>
          <a:off x="558977" y="621287"/>
          <a:ext cx="4139843" cy="4139843"/>
        </a:xfrm>
        <a:prstGeom prst="blockArc">
          <a:avLst>
            <a:gd name="adj1" fmla="val 11880000"/>
            <a:gd name="adj2" fmla="val 16200000"/>
            <a:gd name="adj3" fmla="val 4638"/>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DA6542AB-2A51-4969-A95A-20FB8CCA1484}">
      <dsp:nvSpPr>
        <dsp:cNvPr id="0" name=""/>
        <dsp:cNvSpPr/>
      </dsp:nvSpPr>
      <dsp:spPr>
        <a:xfrm>
          <a:off x="558977" y="621287"/>
          <a:ext cx="4139843" cy="4139843"/>
        </a:xfrm>
        <a:prstGeom prst="blockArc">
          <a:avLst>
            <a:gd name="adj1" fmla="val 7560000"/>
            <a:gd name="adj2" fmla="val 11880000"/>
            <a:gd name="adj3" fmla="val 4638"/>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7BB1C934-CD6E-4389-AB60-D55326BC8302}">
      <dsp:nvSpPr>
        <dsp:cNvPr id="0" name=""/>
        <dsp:cNvSpPr/>
      </dsp:nvSpPr>
      <dsp:spPr>
        <a:xfrm>
          <a:off x="558977" y="621287"/>
          <a:ext cx="4139843" cy="4139843"/>
        </a:xfrm>
        <a:prstGeom prst="blockArc">
          <a:avLst>
            <a:gd name="adj1" fmla="val 3240000"/>
            <a:gd name="adj2" fmla="val 7560000"/>
            <a:gd name="adj3" fmla="val 4638"/>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D5EA4643-5B23-4200-B6DC-DE694AAA35E8}">
      <dsp:nvSpPr>
        <dsp:cNvPr id="0" name=""/>
        <dsp:cNvSpPr/>
      </dsp:nvSpPr>
      <dsp:spPr>
        <a:xfrm>
          <a:off x="558977" y="621287"/>
          <a:ext cx="4139843" cy="4139843"/>
        </a:xfrm>
        <a:prstGeom prst="blockArc">
          <a:avLst>
            <a:gd name="adj1" fmla="val 20520000"/>
            <a:gd name="adj2" fmla="val 3240000"/>
            <a:gd name="adj3" fmla="val 4638"/>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98E28826-978E-4A6B-8422-B9CC30E49F37}">
      <dsp:nvSpPr>
        <dsp:cNvPr id="0" name=""/>
        <dsp:cNvSpPr/>
      </dsp:nvSpPr>
      <dsp:spPr>
        <a:xfrm>
          <a:off x="558977" y="621287"/>
          <a:ext cx="4139843" cy="4139843"/>
        </a:xfrm>
        <a:prstGeom prst="blockArc">
          <a:avLst>
            <a:gd name="adj1" fmla="val 16200000"/>
            <a:gd name="adj2" fmla="val 20520000"/>
            <a:gd name="adj3" fmla="val 4638"/>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698F6F3C-42F1-48FA-9425-25042679391F}">
      <dsp:nvSpPr>
        <dsp:cNvPr id="0" name=""/>
        <dsp:cNvSpPr/>
      </dsp:nvSpPr>
      <dsp:spPr>
        <a:xfrm>
          <a:off x="1676436" y="1738746"/>
          <a:ext cx="1904925" cy="1904925"/>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ea typeface="Calibri" panose="020F0502020204030204" pitchFamily="34" charset="0"/>
              <a:cs typeface="Calibri" panose="020F0502020204030204" pitchFamily="34" charset="0"/>
            </a:rPr>
            <a:t>5 </a:t>
          </a:r>
          <a:r>
            <a:rPr lang="en-US" sz="2300" kern="1200" dirty="0" err="1">
              <a:latin typeface="Calibri" panose="020F0502020204030204" pitchFamily="34" charset="0"/>
              <a:ea typeface="Calibri" panose="020F0502020204030204" pitchFamily="34" charset="0"/>
              <a:cs typeface="Calibri" panose="020F0502020204030204" pitchFamily="34" charset="0"/>
            </a:rPr>
            <a:t>Ms</a:t>
          </a:r>
          <a:r>
            <a:rPr lang="en-US" sz="2300" kern="1200" dirty="0">
              <a:latin typeface="Calibri" panose="020F0502020204030204" pitchFamily="34" charset="0"/>
              <a:ea typeface="Calibri" panose="020F0502020204030204" pitchFamily="34" charset="0"/>
              <a:cs typeface="Calibri" panose="020F0502020204030204" pitchFamily="34" charset="0"/>
            </a:rPr>
            <a:t> of Age-Friendly  Care</a:t>
          </a:r>
        </a:p>
      </dsp:txBody>
      <dsp:txXfrm>
        <a:off x="1955406" y="2017716"/>
        <a:ext cx="1346985" cy="1346985"/>
      </dsp:txXfrm>
    </dsp:sp>
    <dsp:sp modelId="{5E4B35E6-EA27-424E-89EC-46D0A40F2772}">
      <dsp:nvSpPr>
        <dsp:cNvPr id="0" name=""/>
        <dsp:cNvSpPr/>
      </dsp:nvSpPr>
      <dsp:spPr>
        <a:xfrm>
          <a:off x="1962175" y="2567"/>
          <a:ext cx="1333447" cy="1333447"/>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What Matters</a:t>
          </a:r>
        </a:p>
      </dsp:txBody>
      <dsp:txXfrm>
        <a:off x="2157454" y="197846"/>
        <a:ext cx="942889" cy="942889"/>
      </dsp:txXfrm>
    </dsp:sp>
    <dsp:sp modelId="{05239CA5-4FF6-4924-A65E-B7BC3A211351}">
      <dsp:nvSpPr>
        <dsp:cNvPr id="0" name=""/>
        <dsp:cNvSpPr/>
      </dsp:nvSpPr>
      <dsp:spPr>
        <a:xfrm>
          <a:off x="3885133" y="1399678"/>
          <a:ext cx="1333447" cy="1333447"/>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Mobility </a:t>
          </a:r>
        </a:p>
      </dsp:txBody>
      <dsp:txXfrm>
        <a:off x="4080412" y="1594957"/>
        <a:ext cx="942889" cy="942889"/>
      </dsp:txXfrm>
    </dsp:sp>
    <dsp:sp modelId="{8FAC1D8D-CE9C-45FC-86D2-26F007C6DD34}">
      <dsp:nvSpPr>
        <dsp:cNvPr id="0" name=""/>
        <dsp:cNvSpPr/>
      </dsp:nvSpPr>
      <dsp:spPr>
        <a:xfrm>
          <a:off x="3150628" y="3660250"/>
          <a:ext cx="1333447" cy="1333447"/>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Medication</a:t>
          </a:r>
        </a:p>
      </dsp:txBody>
      <dsp:txXfrm>
        <a:off x="3345907" y="3855529"/>
        <a:ext cx="942889" cy="942889"/>
      </dsp:txXfrm>
    </dsp:sp>
    <dsp:sp modelId="{E7209D2F-0725-48D0-B926-AE644E82394B}">
      <dsp:nvSpPr>
        <dsp:cNvPr id="0" name=""/>
        <dsp:cNvSpPr/>
      </dsp:nvSpPr>
      <dsp:spPr>
        <a:xfrm>
          <a:off x="773722" y="3660250"/>
          <a:ext cx="1333447" cy="1333447"/>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Mentation</a:t>
          </a:r>
        </a:p>
      </dsp:txBody>
      <dsp:txXfrm>
        <a:off x="969001" y="3855529"/>
        <a:ext cx="942889" cy="942889"/>
      </dsp:txXfrm>
    </dsp:sp>
    <dsp:sp modelId="{5D851138-FE51-4A19-A149-11A0DEA29AF5}">
      <dsp:nvSpPr>
        <dsp:cNvPr id="0" name=""/>
        <dsp:cNvSpPr/>
      </dsp:nvSpPr>
      <dsp:spPr>
        <a:xfrm>
          <a:off x="39217" y="1399678"/>
          <a:ext cx="1333447" cy="1333447"/>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Multi-complexity</a:t>
          </a:r>
        </a:p>
      </dsp:txBody>
      <dsp:txXfrm>
        <a:off x="234496" y="1594957"/>
        <a:ext cx="942889" cy="9428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B0105-D203-FF49-84E2-4C76A3643A41}">
      <dsp:nvSpPr>
        <dsp:cNvPr id="0" name=""/>
        <dsp:cNvSpPr/>
      </dsp:nvSpPr>
      <dsp:spPr>
        <a:xfrm rot="10800000">
          <a:off x="2020600" y="1875"/>
          <a:ext cx="6181049" cy="1854877"/>
        </a:xfrm>
        <a:prstGeom prst="homePlate">
          <a:avLst/>
        </a:prstGeom>
        <a:solidFill>
          <a:schemeClr val="tx1">
            <a:lumMod val="10000"/>
            <a:lumOff val="90000"/>
            <a:alpha val="6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4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ma Madurai Bold" pitchFamily="2" charset="77"/>
              <a:cs typeface="Arima Madurai Bold" pitchFamily="2" charset="77"/>
            </a:rPr>
            <a:t>Severe malnutrition (undernutrition) [NC-4.1] </a:t>
          </a:r>
          <a:r>
            <a:rPr lang="en-US" sz="1800" b="0" kern="1200" dirty="0">
              <a:solidFill>
                <a:schemeClr val="tx1"/>
              </a:solidFill>
              <a:latin typeface="Arima Madurai" pitchFamily="2" charset="77"/>
              <a:cs typeface="Arima Madurai" pitchFamily="2" charset="77"/>
            </a:rPr>
            <a:t>related to pathological of physiological causes that result in increased energy requirements as evidenced by severe muscle wasting and fat loss of temporal, clavicle, shoulder, and of the upper arm regions/reports of PO intake meeting &lt; 75% of estimated energy requirements for  </a:t>
          </a:r>
          <a:r>
            <a:rPr lang="en-US" sz="1800" b="0" i="0" kern="1200" dirty="0">
              <a:solidFill>
                <a:schemeClr val="tx1"/>
              </a:solidFill>
              <a:latin typeface="Arima Madurai" pitchFamily="2" charset="77"/>
              <a:cs typeface="Arima Madurai" pitchFamily="2" charset="77"/>
            </a:rPr>
            <a:t>≤ </a:t>
          </a:r>
          <a:r>
            <a:rPr lang="en-US" sz="1800" b="0" kern="1200" dirty="0">
              <a:solidFill>
                <a:schemeClr val="tx1"/>
              </a:solidFill>
              <a:latin typeface="Arima Madurai" pitchFamily="2" charset="77"/>
              <a:cs typeface="Arima Madurai" pitchFamily="2" charset="77"/>
            </a:rPr>
            <a:t>1 month. </a:t>
          </a:r>
        </a:p>
      </dsp:txBody>
      <dsp:txXfrm rot="10800000">
        <a:off x="2484319" y="1875"/>
        <a:ext cx="5717330" cy="1854877"/>
      </dsp:txXfrm>
    </dsp:sp>
    <dsp:sp modelId="{E72BFFF2-C97B-184F-A25C-54D9E6A2BD25}">
      <dsp:nvSpPr>
        <dsp:cNvPr id="0" name=""/>
        <dsp:cNvSpPr/>
      </dsp:nvSpPr>
      <dsp:spPr>
        <a:xfrm>
          <a:off x="869240" y="20535"/>
          <a:ext cx="1854877" cy="1854877"/>
        </a:xfrm>
        <a:prstGeom prst="ellipse">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14A6F8E-CA56-CC45-94B3-B6C192BEDEE2}">
      <dsp:nvSpPr>
        <dsp:cNvPr id="0" name=""/>
        <dsp:cNvSpPr/>
      </dsp:nvSpPr>
      <dsp:spPr>
        <a:xfrm rot="10800000">
          <a:off x="2020600" y="2410447"/>
          <a:ext cx="6181049" cy="1854877"/>
        </a:xfrm>
        <a:prstGeom prst="homePlate">
          <a:avLst/>
        </a:prstGeom>
        <a:solidFill>
          <a:schemeClr val="tx1">
            <a:lumMod val="10000"/>
            <a:lumOff val="90000"/>
            <a:alpha val="6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4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ma Madurai Bold" pitchFamily="2" charset="77"/>
              <a:cs typeface="Arima Madurai Bold" pitchFamily="2" charset="77"/>
            </a:rPr>
            <a:t>Inadequate energy intake [NI-2.1] </a:t>
          </a:r>
          <a:r>
            <a:rPr lang="en-US" sz="1800" kern="1200" dirty="0">
              <a:solidFill>
                <a:schemeClr val="tx1"/>
              </a:solidFill>
              <a:latin typeface="Arima Madurai" pitchFamily="2" charset="77"/>
              <a:cs typeface="Arima Madurai" pitchFamily="2" charset="77"/>
            </a:rPr>
            <a:t>related to lack of access to food or artificial nutrition as evidenced by intake not meeting estimated energy requirements. </a:t>
          </a:r>
        </a:p>
      </dsp:txBody>
      <dsp:txXfrm rot="10800000">
        <a:off x="2484319" y="2410447"/>
        <a:ext cx="5717330" cy="1854877"/>
      </dsp:txXfrm>
    </dsp:sp>
    <dsp:sp modelId="{B5F6AA50-B767-9E42-9274-E8D2FAF02CBD}">
      <dsp:nvSpPr>
        <dsp:cNvPr id="0" name=""/>
        <dsp:cNvSpPr/>
      </dsp:nvSpPr>
      <dsp:spPr>
        <a:xfrm>
          <a:off x="813260" y="2412322"/>
          <a:ext cx="1854877" cy="185487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F7995-6B83-0D42-BFFF-A9D5C7E386F0}">
      <dsp:nvSpPr>
        <dsp:cNvPr id="0" name=""/>
        <dsp:cNvSpPr/>
      </dsp:nvSpPr>
      <dsp:spPr>
        <a:xfrm>
          <a:off x="0" y="608210"/>
          <a:ext cx="7373074" cy="554400"/>
        </a:xfrm>
        <a:prstGeom prst="rect">
          <a:avLst/>
        </a:prstGeom>
        <a:solidFill>
          <a:srgbClr val="92D050">
            <a:alpha val="90000"/>
          </a:srgb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96636BF-82BD-B74D-9810-76804042BF0E}">
      <dsp:nvSpPr>
        <dsp:cNvPr id="0" name=""/>
        <dsp:cNvSpPr/>
      </dsp:nvSpPr>
      <dsp:spPr>
        <a:xfrm>
          <a:off x="368653" y="283490"/>
          <a:ext cx="5161151" cy="649440"/>
        </a:xfrm>
        <a:prstGeom prst="roundRect">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79" tIns="0" rIns="195079"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Arima Madurai" pitchFamily="2" charset="77"/>
              <a:cs typeface="Arima Madurai" pitchFamily="2" charset="77"/>
            </a:rPr>
            <a:t>Coordinated, multidisciplinary approach </a:t>
          </a:r>
        </a:p>
      </dsp:txBody>
      <dsp:txXfrm>
        <a:off x="400356" y="315193"/>
        <a:ext cx="5097745" cy="586034"/>
      </dsp:txXfrm>
    </dsp:sp>
    <dsp:sp modelId="{19595D4C-0357-8946-A7CA-C621ACA1280E}">
      <dsp:nvSpPr>
        <dsp:cNvPr id="0" name=""/>
        <dsp:cNvSpPr/>
      </dsp:nvSpPr>
      <dsp:spPr>
        <a:xfrm>
          <a:off x="0" y="1644771"/>
          <a:ext cx="7373074" cy="554400"/>
        </a:xfrm>
        <a:prstGeom prst="rect">
          <a:avLst/>
        </a:prstGeom>
        <a:solidFill>
          <a:srgbClr val="92D050">
            <a:alpha val="90000"/>
          </a:srgb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6860E6A-1FCB-B443-AAF4-659C14E206B2}">
      <dsp:nvSpPr>
        <dsp:cNvPr id="0" name=""/>
        <dsp:cNvSpPr/>
      </dsp:nvSpPr>
      <dsp:spPr>
        <a:xfrm>
          <a:off x="368653" y="1281410"/>
          <a:ext cx="5161151" cy="649440"/>
        </a:xfrm>
        <a:prstGeom prst="roundRect">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79" tIns="0" rIns="195079"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Arima Madurai" pitchFamily="2" charset="77"/>
              <a:cs typeface="Arima Madurai" pitchFamily="2" charset="77"/>
            </a:rPr>
            <a:t>Addressing underlying contributors</a:t>
          </a:r>
        </a:p>
      </dsp:txBody>
      <dsp:txXfrm>
        <a:off x="400356" y="1313113"/>
        <a:ext cx="5097745" cy="586034"/>
      </dsp:txXfrm>
    </dsp:sp>
    <dsp:sp modelId="{5C0217E2-DA38-F746-B9D8-2591D8A26DDE}">
      <dsp:nvSpPr>
        <dsp:cNvPr id="0" name=""/>
        <dsp:cNvSpPr/>
      </dsp:nvSpPr>
      <dsp:spPr>
        <a:xfrm>
          <a:off x="0" y="2604050"/>
          <a:ext cx="7373074" cy="554400"/>
        </a:xfrm>
        <a:prstGeom prst="rect">
          <a:avLst/>
        </a:prstGeom>
        <a:solidFill>
          <a:srgbClr val="92D050">
            <a:alpha val="90000"/>
          </a:srgb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96456ED-2614-534B-A174-DD5278C27F76}">
      <dsp:nvSpPr>
        <dsp:cNvPr id="0" name=""/>
        <dsp:cNvSpPr/>
      </dsp:nvSpPr>
      <dsp:spPr>
        <a:xfrm>
          <a:off x="368653" y="2279330"/>
          <a:ext cx="5161151" cy="649440"/>
        </a:xfrm>
        <a:prstGeom prst="roundRect">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79" tIns="0" rIns="195079"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Arima Madurai" pitchFamily="2" charset="77"/>
              <a:cs typeface="Arima Madurai" pitchFamily="2" charset="77"/>
            </a:rPr>
            <a:t>Food fortification, nutrient dense foods</a:t>
          </a:r>
        </a:p>
      </dsp:txBody>
      <dsp:txXfrm>
        <a:off x="400356" y="2311033"/>
        <a:ext cx="5097745"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2287F-DD56-4A41-A156-979A1FFAB59A}">
      <dsp:nvSpPr>
        <dsp:cNvPr id="0" name=""/>
        <dsp:cNvSpPr/>
      </dsp:nvSpPr>
      <dsp:spPr>
        <a:xfrm>
          <a:off x="0" y="2789"/>
          <a:ext cx="9751059" cy="13046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C21B5-D78B-4ACB-BFA6-FAD2E4B87C82}">
      <dsp:nvSpPr>
        <dsp:cNvPr id="0" name=""/>
        <dsp:cNvSpPr/>
      </dsp:nvSpPr>
      <dsp:spPr>
        <a:xfrm>
          <a:off x="394669" y="296345"/>
          <a:ext cx="717580" cy="717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7C31F8-AB11-400B-8F0C-6D43005C6A6B}">
      <dsp:nvSpPr>
        <dsp:cNvPr id="0" name=""/>
        <dsp:cNvSpPr/>
      </dsp:nvSpPr>
      <dsp:spPr>
        <a:xfrm>
          <a:off x="1506918" y="2789"/>
          <a:ext cx="4387976"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1111250">
            <a:lnSpc>
              <a:spcPct val="100000"/>
            </a:lnSpc>
            <a:spcBef>
              <a:spcPct val="0"/>
            </a:spcBef>
            <a:spcAft>
              <a:spcPct val="35000"/>
            </a:spcAft>
            <a:buNone/>
          </a:pPr>
          <a:r>
            <a:rPr lang="en-US" sz="2500" b="1" kern="1200">
              <a:latin typeface="Arima Madurai Bold" pitchFamily="2" charset="77"/>
              <a:cs typeface="Arima Madurai Bold" pitchFamily="2" charset="77"/>
            </a:rPr>
            <a:t>Prescription</a:t>
          </a:r>
        </a:p>
      </dsp:txBody>
      <dsp:txXfrm>
        <a:off x="1506918" y="2789"/>
        <a:ext cx="4387976" cy="1304691"/>
      </dsp:txXfrm>
    </dsp:sp>
    <dsp:sp modelId="{FE5C6DE8-9B47-418F-B288-09C1FB825E30}">
      <dsp:nvSpPr>
        <dsp:cNvPr id="0" name=""/>
        <dsp:cNvSpPr/>
      </dsp:nvSpPr>
      <dsp:spPr>
        <a:xfrm>
          <a:off x="5894895" y="2789"/>
          <a:ext cx="3854691"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ma Madurai" pitchFamily="2" charset="77"/>
              <a:cs typeface="Arima Madurai" pitchFamily="2" charset="77"/>
            </a:rPr>
            <a:t>Patient to consume 450-500 kcal at each meal TID, and 300 kcal from ONS. </a:t>
          </a:r>
        </a:p>
      </dsp:txBody>
      <dsp:txXfrm>
        <a:off x="5894895" y="2789"/>
        <a:ext cx="3854691" cy="1304691"/>
      </dsp:txXfrm>
    </dsp:sp>
    <dsp:sp modelId="{41175DAF-6414-4CD8-8002-2E036A7EC56A}">
      <dsp:nvSpPr>
        <dsp:cNvPr id="0" name=""/>
        <dsp:cNvSpPr/>
      </dsp:nvSpPr>
      <dsp:spPr>
        <a:xfrm>
          <a:off x="0" y="1633654"/>
          <a:ext cx="9751059" cy="13046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B93E4-DDC6-40E5-A08D-4C822EDB2B30}">
      <dsp:nvSpPr>
        <dsp:cNvPr id="0" name=""/>
        <dsp:cNvSpPr/>
      </dsp:nvSpPr>
      <dsp:spPr>
        <a:xfrm>
          <a:off x="394669" y="1927209"/>
          <a:ext cx="717580" cy="7175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B322BE-5DFA-421A-A4C6-D0878741E9F2}">
      <dsp:nvSpPr>
        <dsp:cNvPr id="0" name=""/>
        <dsp:cNvSpPr/>
      </dsp:nvSpPr>
      <dsp:spPr>
        <a:xfrm>
          <a:off x="1506918" y="1633654"/>
          <a:ext cx="4387976"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1111250">
            <a:lnSpc>
              <a:spcPct val="100000"/>
            </a:lnSpc>
            <a:spcBef>
              <a:spcPct val="0"/>
            </a:spcBef>
            <a:spcAft>
              <a:spcPct val="35000"/>
            </a:spcAft>
            <a:buNone/>
          </a:pPr>
          <a:r>
            <a:rPr lang="en-US" sz="2500" b="1" kern="1200">
              <a:latin typeface="Arima Madurai Bold" pitchFamily="2" charset="77"/>
              <a:cs typeface="Arima Madurai Bold" pitchFamily="2" charset="77"/>
            </a:rPr>
            <a:t>Goal </a:t>
          </a:r>
        </a:p>
      </dsp:txBody>
      <dsp:txXfrm>
        <a:off x="1506918" y="1633654"/>
        <a:ext cx="4387976" cy="1304691"/>
      </dsp:txXfrm>
    </dsp:sp>
    <dsp:sp modelId="{D153E05C-784A-47BC-A6D4-6899AA555BA6}">
      <dsp:nvSpPr>
        <dsp:cNvPr id="0" name=""/>
        <dsp:cNvSpPr/>
      </dsp:nvSpPr>
      <dsp:spPr>
        <a:xfrm>
          <a:off x="5894895" y="1633654"/>
          <a:ext cx="3854691"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ma Madurai" pitchFamily="2" charset="77"/>
              <a:cs typeface="Arima Madurai" pitchFamily="2" charset="77"/>
            </a:rPr>
            <a:t>Patient to consume 75-100% of all meals and ONS to meet 1,600-1,800 kcal and 55-68 g of protein per day within three days. </a:t>
          </a:r>
        </a:p>
      </dsp:txBody>
      <dsp:txXfrm>
        <a:off x="5894895" y="1633654"/>
        <a:ext cx="3854691" cy="1304691"/>
      </dsp:txXfrm>
    </dsp:sp>
    <dsp:sp modelId="{469E5C89-C885-4218-B604-C51021EC4C14}">
      <dsp:nvSpPr>
        <dsp:cNvPr id="0" name=""/>
        <dsp:cNvSpPr/>
      </dsp:nvSpPr>
      <dsp:spPr>
        <a:xfrm>
          <a:off x="0" y="3264518"/>
          <a:ext cx="9751059" cy="13046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7F41C-32A0-4DBA-BF09-01A73B3FACCF}">
      <dsp:nvSpPr>
        <dsp:cNvPr id="0" name=""/>
        <dsp:cNvSpPr/>
      </dsp:nvSpPr>
      <dsp:spPr>
        <a:xfrm>
          <a:off x="394669" y="3558074"/>
          <a:ext cx="717580" cy="7175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DB862A-D987-477E-82C6-C9CB69384E0F}">
      <dsp:nvSpPr>
        <dsp:cNvPr id="0" name=""/>
        <dsp:cNvSpPr/>
      </dsp:nvSpPr>
      <dsp:spPr>
        <a:xfrm>
          <a:off x="1506918" y="3264518"/>
          <a:ext cx="4387976"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1111250">
            <a:lnSpc>
              <a:spcPct val="100000"/>
            </a:lnSpc>
            <a:spcBef>
              <a:spcPct val="0"/>
            </a:spcBef>
            <a:spcAft>
              <a:spcPct val="35000"/>
            </a:spcAft>
            <a:buNone/>
          </a:pPr>
          <a:r>
            <a:rPr lang="en-US" sz="2500" b="1" kern="1200">
              <a:latin typeface="Arima Madurai Bold" pitchFamily="2" charset="77"/>
              <a:cs typeface="Arima Madurai Bold" pitchFamily="2" charset="77"/>
            </a:rPr>
            <a:t>Plan</a:t>
          </a:r>
          <a:r>
            <a:rPr lang="en-US" sz="2500" kern="1200">
              <a:latin typeface="Arima Madurai" pitchFamily="2" charset="77"/>
              <a:cs typeface="Arima Madurai" pitchFamily="2" charset="77"/>
            </a:rPr>
            <a:t> </a:t>
          </a:r>
        </a:p>
      </dsp:txBody>
      <dsp:txXfrm>
        <a:off x="1506918" y="3264518"/>
        <a:ext cx="4387976" cy="1304691"/>
      </dsp:txXfrm>
    </dsp:sp>
    <dsp:sp modelId="{11D063F0-DF07-447D-B5DF-3C89FB04FD3F}">
      <dsp:nvSpPr>
        <dsp:cNvPr id="0" name=""/>
        <dsp:cNvSpPr/>
      </dsp:nvSpPr>
      <dsp:spPr>
        <a:xfrm>
          <a:off x="5894895" y="3264518"/>
          <a:ext cx="3854691"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ma Madurai" pitchFamily="2" charset="77"/>
              <a:cs typeface="Arima Madurai" pitchFamily="2" charset="77"/>
            </a:rPr>
            <a:t>ONS, communication with multidisciplinary team, nutrition education. </a:t>
          </a:r>
        </a:p>
      </dsp:txBody>
      <dsp:txXfrm>
        <a:off x="5894895" y="3264518"/>
        <a:ext cx="3854691" cy="13046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3ABD1-BBB8-4D47-BE4B-D7B10BCE2426}">
      <dsp:nvSpPr>
        <dsp:cNvPr id="0" name=""/>
        <dsp:cNvSpPr/>
      </dsp:nvSpPr>
      <dsp:spPr>
        <a:xfrm>
          <a:off x="1218882" y="595"/>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General diet</a:t>
          </a:r>
        </a:p>
      </dsp:txBody>
      <dsp:txXfrm>
        <a:off x="1218882" y="595"/>
        <a:ext cx="2285404" cy="1371242"/>
      </dsp:txXfrm>
    </dsp:sp>
    <dsp:sp modelId="{D674F418-0FC2-4BB3-B2F7-62C12DE78683}">
      <dsp:nvSpPr>
        <dsp:cNvPr id="0" name=""/>
        <dsp:cNvSpPr/>
      </dsp:nvSpPr>
      <dsp:spPr>
        <a:xfrm>
          <a:off x="3732827" y="595"/>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Room service</a:t>
          </a:r>
        </a:p>
      </dsp:txBody>
      <dsp:txXfrm>
        <a:off x="3732827" y="595"/>
        <a:ext cx="2285404" cy="1371242"/>
      </dsp:txXfrm>
    </dsp:sp>
    <dsp:sp modelId="{1568C5CF-2401-46BD-B9E5-1DC09251AB74}">
      <dsp:nvSpPr>
        <dsp:cNvPr id="0" name=""/>
        <dsp:cNvSpPr/>
      </dsp:nvSpPr>
      <dsp:spPr>
        <a:xfrm>
          <a:off x="6246772" y="595"/>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Order double portions</a:t>
          </a:r>
        </a:p>
      </dsp:txBody>
      <dsp:txXfrm>
        <a:off x="6246772" y="595"/>
        <a:ext cx="2285404" cy="1371242"/>
      </dsp:txXfrm>
    </dsp:sp>
    <dsp:sp modelId="{18E60D39-5793-4795-A203-DFF2950ED2A4}">
      <dsp:nvSpPr>
        <dsp:cNvPr id="0" name=""/>
        <dsp:cNvSpPr/>
      </dsp:nvSpPr>
      <dsp:spPr>
        <a:xfrm>
          <a:off x="1218882" y="1600378"/>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1 CIB shake</a:t>
          </a:r>
        </a:p>
      </dsp:txBody>
      <dsp:txXfrm>
        <a:off x="1218882" y="1600378"/>
        <a:ext cx="2285404" cy="1371242"/>
      </dsp:txXfrm>
    </dsp:sp>
    <dsp:sp modelId="{ED07C8D7-C601-4CB7-AF78-C92AF090B432}">
      <dsp:nvSpPr>
        <dsp:cNvPr id="0" name=""/>
        <dsp:cNvSpPr/>
      </dsp:nvSpPr>
      <dsp:spPr>
        <a:xfrm>
          <a:off x="3732827" y="1600378"/>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2 Ensure Plus </a:t>
          </a:r>
        </a:p>
      </dsp:txBody>
      <dsp:txXfrm>
        <a:off x="3732827" y="1600378"/>
        <a:ext cx="2285404" cy="1371242"/>
      </dsp:txXfrm>
    </dsp:sp>
    <dsp:sp modelId="{7555F75C-BD47-485F-BBAF-16CD217696E5}">
      <dsp:nvSpPr>
        <dsp:cNvPr id="0" name=""/>
        <dsp:cNvSpPr/>
      </dsp:nvSpPr>
      <dsp:spPr>
        <a:xfrm>
          <a:off x="6246772" y="1600378"/>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Tolerance to oral intake</a:t>
          </a:r>
        </a:p>
      </dsp:txBody>
      <dsp:txXfrm>
        <a:off x="6246772" y="1600378"/>
        <a:ext cx="2285404" cy="1371242"/>
      </dsp:txXfrm>
    </dsp:sp>
    <dsp:sp modelId="{9772A907-1650-453C-9A81-51ED8DD2029E}">
      <dsp:nvSpPr>
        <dsp:cNvPr id="0" name=""/>
        <dsp:cNvSpPr/>
      </dsp:nvSpPr>
      <dsp:spPr>
        <a:xfrm>
          <a:off x="1218882" y="3200161"/>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ma Madurai" pitchFamily="2" charset="77"/>
              <a:cs typeface="Arima Madurai" pitchFamily="2" charset="77"/>
            </a:rPr>
            <a:t>Weight trends</a:t>
          </a:r>
        </a:p>
      </dsp:txBody>
      <dsp:txXfrm>
        <a:off x="1218882" y="3200161"/>
        <a:ext cx="2285404" cy="1371242"/>
      </dsp:txXfrm>
    </dsp:sp>
    <dsp:sp modelId="{2AFDDE41-D79E-4EB4-A680-45000B4DED8E}">
      <dsp:nvSpPr>
        <dsp:cNvPr id="0" name=""/>
        <dsp:cNvSpPr/>
      </dsp:nvSpPr>
      <dsp:spPr>
        <a:xfrm>
          <a:off x="3732827" y="3200161"/>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Lab values</a:t>
          </a:r>
        </a:p>
      </dsp:txBody>
      <dsp:txXfrm>
        <a:off x="3732827" y="3200161"/>
        <a:ext cx="2285404" cy="1371242"/>
      </dsp:txXfrm>
    </dsp:sp>
    <dsp:sp modelId="{23873939-243B-4ED1-A8D8-20612DE9936E}">
      <dsp:nvSpPr>
        <dsp:cNvPr id="0" name=""/>
        <dsp:cNvSpPr/>
      </dsp:nvSpPr>
      <dsp:spPr>
        <a:xfrm>
          <a:off x="6246772" y="3200161"/>
          <a:ext cx="2285404" cy="137124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Reassessed every 3-5 days </a:t>
          </a:r>
        </a:p>
      </dsp:txBody>
      <dsp:txXfrm>
        <a:off x="6246772" y="3200161"/>
        <a:ext cx="2285404" cy="13712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35B65-D48F-48E3-8686-E06C5ABCCAB2}">
      <dsp:nvSpPr>
        <dsp:cNvPr id="0" name=""/>
        <dsp:cNvSpPr/>
      </dsp:nvSpPr>
      <dsp:spPr>
        <a:xfrm>
          <a:off x="495073" y="1151"/>
          <a:ext cx="1051892" cy="105189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D1058-4FDD-4819-816E-999DFDFBF57D}">
      <dsp:nvSpPr>
        <dsp:cNvPr id="0" name=""/>
        <dsp:cNvSpPr/>
      </dsp:nvSpPr>
      <dsp:spPr>
        <a:xfrm>
          <a:off x="719247" y="225325"/>
          <a:ext cx="603544" cy="603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4C77B2-AE77-4B7A-9EF4-2CA344F3874A}">
      <dsp:nvSpPr>
        <dsp:cNvPr id="0" name=""/>
        <dsp:cNvSpPr/>
      </dsp:nvSpPr>
      <dsp:spPr>
        <a:xfrm>
          <a:off x="158812" y="1380682"/>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a:latin typeface="Calibri" panose="020F0502020204030204" pitchFamily="34" charset="0"/>
              <a:ea typeface="Calibri" panose="020F0502020204030204" pitchFamily="34" charset="0"/>
              <a:cs typeface="Calibri" panose="020F0502020204030204" pitchFamily="34" charset="0"/>
            </a:rPr>
            <a:t>Motivational Interviewing</a:t>
          </a:r>
        </a:p>
      </dsp:txBody>
      <dsp:txXfrm>
        <a:off x="158812" y="1380682"/>
        <a:ext cx="1724414" cy="689765"/>
      </dsp:txXfrm>
    </dsp:sp>
    <dsp:sp modelId="{AE874F16-923C-4D28-872D-23037C4794FE}">
      <dsp:nvSpPr>
        <dsp:cNvPr id="0" name=""/>
        <dsp:cNvSpPr/>
      </dsp:nvSpPr>
      <dsp:spPr>
        <a:xfrm>
          <a:off x="2521260" y="1151"/>
          <a:ext cx="1051892" cy="105189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02BFB-E0E9-418E-8AFE-7D4549B89C2E}">
      <dsp:nvSpPr>
        <dsp:cNvPr id="0" name=""/>
        <dsp:cNvSpPr/>
      </dsp:nvSpPr>
      <dsp:spPr>
        <a:xfrm>
          <a:off x="2745434" y="225325"/>
          <a:ext cx="603544" cy="603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B65DDF-00DB-4552-BCFD-B8772A7DBBD0}">
      <dsp:nvSpPr>
        <dsp:cNvPr id="0" name=""/>
        <dsp:cNvSpPr/>
      </dsp:nvSpPr>
      <dsp:spPr>
        <a:xfrm>
          <a:off x="2184999" y="1380682"/>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a:latin typeface="Calibri" panose="020F0502020204030204" pitchFamily="34" charset="0"/>
              <a:ea typeface="Calibri" panose="020F0502020204030204" pitchFamily="34" charset="0"/>
              <a:cs typeface="Calibri" panose="020F0502020204030204" pitchFamily="34" charset="0"/>
            </a:rPr>
            <a:t>Nutrition Education</a:t>
          </a:r>
        </a:p>
      </dsp:txBody>
      <dsp:txXfrm>
        <a:off x="2184999" y="1380682"/>
        <a:ext cx="1724414" cy="689765"/>
      </dsp:txXfrm>
    </dsp:sp>
    <dsp:sp modelId="{A935CB9C-DBEF-4979-861A-AA9409A5366D}">
      <dsp:nvSpPr>
        <dsp:cNvPr id="0" name=""/>
        <dsp:cNvSpPr/>
      </dsp:nvSpPr>
      <dsp:spPr>
        <a:xfrm>
          <a:off x="4547446" y="1151"/>
          <a:ext cx="1051892" cy="105189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C481B-64C8-412A-8212-B6DA96E820E9}">
      <dsp:nvSpPr>
        <dsp:cNvPr id="0" name=""/>
        <dsp:cNvSpPr/>
      </dsp:nvSpPr>
      <dsp:spPr>
        <a:xfrm>
          <a:off x="4771620" y="225325"/>
          <a:ext cx="603544" cy="603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C269B5-C4BF-4C98-B6C9-E4998523A87A}">
      <dsp:nvSpPr>
        <dsp:cNvPr id="0" name=""/>
        <dsp:cNvSpPr/>
      </dsp:nvSpPr>
      <dsp:spPr>
        <a:xfrm>
          <a:off x="4211185" y="1380682"/>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a:latin typeface="Calibri" panose="020F0502020204030204" pitchFamily="34" charset="0"/>
              <a:ea typeface="Calibri" panose="020F0502020204030204" pitchFamily="34" charset="0"/>
              <a:cs typeface="Calibri" panose="020F0502020204030204" pitchFamily="34" charset="0"/>
            </a:rPr>
            <a:t>Coordination of care</a:t>
          </a:r>
        </a:p>
      </dsp:txBody>
      <dsp:txXfrm>
        <a:off x="4211185" y="1380682"/>
        <a:ext cx="1724414" cy="689765"/>
      </dsp:txXfrm>
    </dsp:sp>
    <dsp:sp modelId="{55AA3EF4-9504-44F4-A09C-6AE72938C2AB}">
      <dsp:nvSpPr>
        <dsp:cNvPr id="0" name=""/>
        <dsp:cNvSpPr/>
      </dsp:nvSpPr>
      <dsp:spPr>
        <a:xfrm>
          <a:off x="495073" y="2501551"/>
          <a:ext cx="1051892" cy="105189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02C3D-F31D-420E-A855-2D5A4C3D25DB}">
      <dsp:nvSpPr>
        <dsp:cNvPr id="0" name=""/>
        <dsp:cNvSpPr/>
      </dsp:nvSpPr>
      <dsp:spPr>
        <a:xfrm>
          <a:off x="719247" y="2725725"/>
          <a:ext cx="603544" cy="603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96ED03-B7C7-4737-9F03-2A2363441912}">
      <dsp:nvSpPr>
        <dsp:cNvPr id="0" name=""/>
        <dsp:cNvSpPr/>
      </dsp:nvSpPr>
      <dsp:spPr>
        <a:xfrm>
          <a:off x="158812" y="3881083"/>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a:latin typeface="Calibri" panose="020F0502020204030204" pitchFamily="34" charset="0"/>
              <a:ea typeface="Calibri" panose="020F0502020204030204" pitchFamily="34" charset="0"/>
              <a:cs typeface="Calibri" panose="020F0502020204030204" pitchFamily="34" charset="0"/>
            </a:rPr>
            <a:t>Meal assistance programs</a:t>
          </a:r>
        </a:p>
      </dsp:txBody>
      <dsp:txXfrm>
        <a:off x="158812" y="3881083"/>
        <a:ext cx="1724414" cy="689765"/>
      </dsp:txXfrm>
    </dsp:sp>
    <dsp:sp modelId="{BDF54869-29F5-4E3E-B189-1552E26157EF}">
      <dsp:nvSpPr>
        <dsp:cNvPr id="0" name=""/>
        <dsp:cNvSpPr/>
      </dsp:nvSpPr>
      <dsp:spPr>
        <a:xfrm>
          <a:off x="2521260" y="2501551"/>
          <a:ext cx="1051892" cy="105189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D6364-5716-4642-8461-A8FFF5ACA488}">
      <dsp:nvSpPr>
        <dsp:cNvPr id="0" name=""/>
        <dsp:cNvSpPr/>
      </dsp:nvSpPr>
      <dsp:spPr>
        <a:xfrm>
          <a:off x="2745434" y="2725725"/>
          <a:ext cx="603544" cy="6035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109696-9F56-46B4-B493-A416924FA0DF}">
      <dsp:nvSpPr>
        <dsp:cNvPr id="0" name=""/>
        <dsp:cNvSpPr/>
      </dsp:nvSpPr>
      <dsp:spPr>
        <a:xfrm>
          <a:off x="2184999" y="3881083"/>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a:latin typeface="Calibri" panose="020F0502020204030204" pitchFamily="34" charset="0"/>
              <a:ea typeface="Calibri" panose="020F0502020204030204" pitchFamily="34" charset="0"/>
              <a:cs typeface="Calibri" panose="020F0502020204030204" pitchFamily="34" charset="0"/>
            </a:rPr>
            <a:t>Transportation services</a:t>
          </a:r>
        </a:p>
      </dsp:txBody>
      <dsp:txXfrm>
        <a:off x="2184999" y="3881083"/>
        <a:ext cx="1724414" cy="689765"/>
      </dsp:txXfrm>
    </dsp:sp>
    <dsp:sp modelId="{16EEB800-1D7B-447D-BE36-4C9C79E4801F}">
      <dsp:nvSpPr>
        <dsp:cNvPr id="0" name=""/>
        <dsp:cNvSpPr/>
      </dsp:nvSpPr>
      <dsp:spPr>
        <a:xfrm>
          <a:off x="4547446" y="2501551"/>
          <a:ext cx="1051892" cy="105189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0EC79-08A2-4E72-AFCF-C9F3A4005CA0}">
      <dsp:nvSpPr>
        <dsp:cNvPr id="0" name=""/>
        <dsp:cNvSpPr/>
      </dsp:nvSpPr>
      <dsp:spPr>
        <a:xfrm>
          <a:off x="4771620" y="2725725"/>
          <a:ext cx="603544" cy="6035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75199D-99B9-40DB-B2DB-8426DE42FAD1}">
      <dsp:nvSpPr>
        <dsp:cNvPr id="0" name=""/>
        <dsp:cNvSpPr/>
      </dsp:nvSpPr>
      <dsp:spPr>
        <a:xfrm>
          <a:off x="4211185" y="3881083"/>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a:latin typeface="Calibri" panose="020F0502020204030204" pitchFamily="34" charset="0"/>
              <a:ea typeface="Calibri" panose="020F0502020204030204" pitchFamily="34" charset="0"/>
              <a:cs typeface="Calibri" panose="020F0502020204030204" pitchFamily="34" charset="0"/>
            </a:rPr>
            <a:t>HCBS</a:t>
          </a:r>
        </a:p>
      </dsp:txBody>
      <dsp:txXfrm>
        <a:off x="4211185" y="3881083"/>
        <a:ext cx="1724414" cy="6897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4D944-F12D-A449-A28D-BDC4199B50C0}">
      <dsp:nvSpPr>
        <dsp:cNvPr id="0" name=""/>
        <dsp:cNvSpPr/>
      </dsp:nvSpPr>
      <dsp:spPr>
        <a:xfrm>
          <a:off x="818" y="2367"/>
          <a:ext cx="7128368" cy="976689"/>
        </a:xfrm>
        <a:prstGeom prst="roundRect">
          <a:avLst>
            <a:gd name="adj" fmla="val 10000"/>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Arima Madurai" pitchFamily="2" charset="77"/>
              <a:cs typeface="Arima Madurai" pitchFamily="2" charset="77"/>
            </a:rPr>
            <a:t>1,600-1,800 kcal and 55-68 g of protein per day</a:t>
          </a:r>
        </a:p>
      </dsp:txBody>
      <dsp:txXfrm>
        <a:off x="29424" y="30973"/>
        <a:ext cx="7071156" cy="919477"/>
      </dsp:txXfrm>
    </dsp:sp>
    <dsp:sp modelId="{C748292A-107F-804A-B353-269A715CDB4C}">
      <dsp:nvSpPr>
        <dsp:cNvPr id="0" name=""/>
        <dsp:cNvSpPr/>
      </dsp:nvSpPr>
      <dsp:spPr>
        <a:xfrm>
          <a:off x="818" y="1101687"/>
          <a:ext cx="4656471" cy="976689"/>
        </a:xfrm>
        <a:prstGeom prst="roundRect">
          <a:avLst>
            <a:gd name="adj" fmla="val 10000"/>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ma Madurai" pitchFamily="2" charset="77"/>
              <a:cs typeface="Arima Madurai" pitchFamily="2" charset="77"/>
            </a:rPr>
            <a:t>Pertinent lab values </a:t>
          </a:r>
        </a:p>
      </dsp:txBody>
      <dsp:txXfrm>
        <a:off x="29424" y="1130293"/>
        <a:ext cx="4599259" cy="919477"/>
      </dsp:txXfrm>
    </dsp:sp>
    <dsp:sp modelId="{98EB8844-E39E-0143-8E77-50899FDF6928}">
      <dsp:nvSpPr>
        <dsp:cNvPr id="0" name=""/>
        <dsp:cNvSpPr/>
      </dsp:nvSpPr>
      <dsp:spPr>
        <a:xfrm>
          <a:off x="818" y="2201007"/>
          <a:ext cx="2280348" cy="976689"/>
        </a:xfrm>
        <a:prstGeom prst="roundRect">
          <a:avLst>
            <a:gd name="adj" fmla="val 10000"/>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ma Madurai" pitchFamily="2" charset="77"/>
              <a:cs typeface="Arima Madurai" pitchFamily="2" charset="77"/>
            </a:rPr>
            <a:t>K, Ca, BUN, Hgb, RBC</a:t>
          </a:r>
        </a:p>
      </dsp:txBody>
      <dsp:txXfrm>
        <a:off x="29424" y="2229613"/>
        <a:ext cx="2223136" cy="919477"/>
      </dsp:txXfrm>
    </dsp:sp>
    <dsp:sp modelId="{3796EE1A-E531-9C4C-A8F9-D1E057CE9C01}">
      <dsp:nvSpPr>
        <dsp:cNvPr id="0" name=""/>
        <dsp:cNvSpPr/>
      </dsp:nvSpPr>
      <dsp:spPr>
        <a:xfrm>
          <a:off x="2376941" y="2201007"/>
          <a:ext cx="2280348" cy="976689"/>
        </a:xfrm>
        <a:prstGeom prst="roundRect">
          <a:avLst>
            <a:gd name="adj" fmla="val 10000"/>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ma Madurai" pitchFamily="2" charset="77"/>
              <a:cs typeface="Arima Madurai" pitchFamily="2" charset="77"/>
            </a:rPr>
            <a:t>Reassessed every 3-5 days </a:t>
          </a:r>
        </a:p>
      </dsp:txBody>
      <dsp:txXfrm>
        <a:off x="2405547" y="2229613"/>
        <a:ext cx="2223136" cy="919477"/>
      </dsp:txXfrm>
    </dsp:sp>
    <dsp:sp modelId="{1AD3BD1E-6D9D-5045-BDB5-262FBD077997}">
      <dsp:nvSpPr>
        <dsp:cNvPr id="0" name=""/>
        <dsp:cNvSpPr/>
      </dsp:nvSpPr>
      <dsp:spPr>
        <a:xfrm>
          <a:off x="4848838" y="1101687"/>
          <a:ext cx="2280348" cy="976689"/>
        </a:xfrm>
        <a:prstGeom prst="roundRect">
          <a:avLst>
            <a:gd name="adj" fmla="val 10000"/>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ma Madurai" pitchFamily="2" charset="77"/>
              <a:cs typeface="Arima Madurai" pitchFamily="2" charset="77"/>
            </a:rPr>
            <a:t>Weight trends</a:t>
          </a:r>
        </a:p>
      </dsp:txBody>
      <dsp:txXfrm>
        <a:off x="4877444" y="1130293"/>
        <a:ext cx="2223136" cy="919477"/>
      </dsp:txXfrm>
    </dsp:sp>
    <dsp:sp modelId="{739A003E-9ED0-4545-9F40-A5ABE5E94ED4}">
      <dsp:nvSpPr>
        <dsp:cNvPr id="0" name=""/>
        <dsp:cNvSpPr/>
      </dsp:nvSpPr>
      <dsp:spPr>
        <a:xfrm>
          <a:off x="4848838" y="2201007"/>
          <a:ext cx="2280348" cy="976689"/>
        </a:xfrm>
        <a:prstGeom prst="roundRect">
          <a:avLst>
            <a:gd name="adj" fmla="val 10000"/>
          </a:avLst>
        </a:prstGeom>
        <a:solidFill>
          <a:schemeClr val="bg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ma Madurai" pitchFamily="2" charset="77"/>
              <a:cs typeface="Arima Madurai" pitchFamily="2" charset="77"/>
            </a:rPr>
            <a:t>Educational needs</a:t>
          </a:r>
        </a:p>
      </dsp:txBody>
      <dsp:txXfrm>
        <a:off x="4877444" y="2229613"/>
        <a:ext cx="2223136" cy="9194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72BC1-5976-4AF7-91D0-C3228F0ED8F1}">
      <dsp:nvSpPr>
        <dsp:cNvPr id="0" name=""/>
        <dsp:cNvSpPr/>
      </dsp:nvSpPr>
      <dsp:spPr>
        <a:xfrm>
          <a:off x="177529" y="57518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EBDCBF-3867-45C3-86E4-B0207F7C3DA9}">
      <dsp:nvSpPr>
        <dsp:cNvPr id="0" name=""/>
        <dsp:cNvSpPr/>
      </dsp:nvSpPr>
      <dsp:spPr>
        <a:xfrm>
          <a:off x="177529" y="223431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b="1" kern="1200" dirty="0">
              <a:latin typeface="Arima Madurai Bold" pitchFamily="2" charset="77"/>
              <a:cs typeface="Arima Madurai Bold" pitchFamily="2" charset="77"/>
            </a:rPr>
            <a:t>Case Manager Support</a:t>
          </a:r>
        </a:p>
      </dsp:txBody>
      <dsp:txXfrm>
        <a:off x="177529" y="2234313"/>
        <a:ext cx="4320000" cy="648000"/>
      </dsp:txXfrm>
    </dsp:sp>
    <dsp:sp modelId="{CF0E4158-DA0D-4159-B3EE-4BBDE621E8F5}">
      <dsp:nvSpPr>
        <dsp:cNvPr id="0" name=""/>
        <dsp:cNvSpPr/>
      </dsp:nvSpPr>
      <dsp:spPr>
        <a:xfrm>
          <a:off x="177529" y="2950746"/>
          <a:ext cx="4320000" cy="10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Arima Madurai" pitchFamily="2" charset="77"/>
              <a:cs typeface="Arima Madurai" pitchFamily="2" charset="77"/>
            </a:rPr>
            <a:t>Transportation Services</a:t>
          </a:r>
        </a:p>
        <a:p>
          <a:pPr marL="0" lvl="0" indent="0" algn="l" defTabSz="800100">
            <a:lnSpc>
              <a:spcPct val="100000"/>
            </a:lnSpc>
            <a:spcBef>
              <a:spcPct val="0"/>
            </a:spcBef>
            <a:spcAft>
              <a:spcPct val="35000"/>
            </a:spcAft>
            <a:buNone/>
          </a:pPr>
          <a:r>
            <a:rPr lang="en-US" sz="1800" kern="1200" dirty="0">
              <a:latin typeface="Arima Madurai" pitchFamily="2" charset="77"/>
              <a:cs typeface="Arima Madurai" pitchFamily="2" charset="77"/>
            </a:rPr>
            <a:t>HCBS</a:t>
          </a:r>
        </a:p>
        <a:p>
          <a:pPr marL="0" lvl="0" indent="0" algn="l" defTabSz="800100">
            <a:lnSpc>
              <a:spcPct val="100000"/>
            </a:lnSpc>
            <a:spcBef>
              <a:spcPct val="0"/>
            </a:spcBef>
            <a:spcAft>
              <a:spcPct val="35000"/>
            </a:spcAft>
            <a:buNone/>
          </a:pPr>
          <a:r>
            <a:rPr lang="en-US" sz="1800" kern="1200" dirty="0">
              <a:latin typeface="Arima Madurai" pitchFamily="2" charset="77"/>
              <a:cs typeface="Arima Madurai" pitchFamily="2" charset="77"/>
            </a:rPr>
            <a:t>Food Pantry Package</a:t>
          </a:r>
        </a:p>
      </dsp:txBody>
      <dsp:txXfrm>
        <a:off x="177529" y="2950746"/>
        <a:ext cx="4320000" cy="1046070"/>
      </dsp:txXfrm>
    </dsp:sp>
    <dsp:sp modelId="{F4BC99B3-61B7-4208-A215-1866EA72C52D}">
      <dsp:nvSpPr>
        <dsp:cNvPr id="0" name=""/>
        <dsp:cNvSpPr/>
      </dsp:nvSpPr>
      <dsp:spPr>
        <a:xfrm>
          <a:off x="5253529" y="57518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4336B6-CAF8-4FB2-94B5-CE0FD720F519}">
      <dsp:nvSpPr>
        <dsp:cNvPr id="0" name=""/>
        <dsp:cNvSpPr/>
      </dsp:nvSpPr>
      <dsp:spPr>
        <a:xfrm>
          <a:off x="5253529" y="223431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b="1" kern="1200">
              <a:latin typeface="Calibri" panose="020F0502020204030204" pitchFamily="34" charset="0"/>
              <a:ea typeface="Calibri" panose="020F0502020204030204" pitchFamily="34" charset="0"/>
              <a:cs typeface="Calibri" panose="020F0502020204030204" pitchFamily="34" charset="0"/>
            </a:rPr>
            <a:t>Nutrition Education</a:t>
          </a:r>
        </a:p>
      </dsp:txBody>
      <dsp:txXfrm>
        <a:off x="5253529" y="2234313"/>
        <a:ext cx="4320000" cy="648000"/>
      </dsp:txXfrm>
    </dsp:sp>
    <dsp:sp modelId="{D30090C5-0446-43A0-81C9-4DCB4D5FF6A8}">
      <dsp:nvSpPr>
        <dsp:cNvPr id="0" name=""/>
        <dsp:cNvSpPr/>
      </dsp:nvSpPr>
      <dsp:spPr>
        <a:xfrm>
          <a:off x="5253529" y="2950746"/>
          <a:ext cx="4320000" cy="10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High protein, high calorie, low-cost foods</a:t>
          </a:r>
        </a:p>
        <a:p>
          <a:pPr marL="0" lvl="0" indent="0" algn="l"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Meals on Wheels</a:t>
          </a:r>
        </a:p>
        <a:p>
          <a:pPr marL="0" lvl="0" indent="0" algn="l"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Meal assistance programs</a:t>
          </a:r>
        </a:p>
      </dsp:txBody>
      <dsp:txXfrm>
        <a:off x="5253529" y="2950746"/>
        <a:ext cx="4320000" cy="1046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3E5B4-0A9F-46A5-A280-7D09FA8EFEBC}">
      <dsp:nvSpPr>
        <dsp:cNvPr id="0" name=""/>
        <dsp:cNvSpPr/>
      </dsp:nvSpPr>
      <dsp:spPr>
        <a:xfrm>
          <a:off x="4013" y="970601"/>
          <a:ext cx="2844105" cy="71102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RO</a:t>
          </a:r>
        </a:p>
      </dsp:txBody>
      <dsp:txXfrm>
        <a:off x="24838" y="991426"/>
        <a:ext cx="2802455" cy="669376"/>
      </dsp:txXfrm>
    </dsp:sp>
    <dsp:sp modelId="{5386CCC7-E045-4BCD-ABEF-AB0E9C3A74DE}">
      <dsp:nvSpPr>
        <dsp:cNvPr id="0" name=""/>
        <dsp:cNvSpPr/>
      </dsp:nvSpPr>
      <dsp:spPr>
        <a:xfrm rot="5400000">
          <a:off x="1363851" y="1743842"/>
          <a:ext cx="124429" cy="12442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B87EB2-0D12-4C8D-A65B-13310D497CD1}">
      <dsp:nvSpPr>
        <dsp:cNvPr id="0" name=""/>
        <dsp:cNvSpPr/>
      </dsp:nvSpPr>
      <dsp:spPr>
        <a:xfrm>
          <a:off x="4013" y="1930486"/>
          <a:ext cx="2844105" cy="711026"/>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ma Madurai" pitchFamily="2" charset="77"/>
              <a:cs typeface="Arima Madurai" pitchFamily="2" charset="77"/>
            </a:rPr>
            <a:t>64 y/o</a:t>
          </a:r>
        </a:p>
      </dsp:txBody>
      <dsp:txXfrm>
        <a:off x="24838" y="1951311"/>
        <a:ext cx="2802455" cy="669376"/>
      </dsp:txXfrm>
    </dsp:sp>
    <dsp:sp modelId="{427BC24E-6314-4F8D-A026-FA69FCE38E2D}">
      <dsp:nvSpPr>
        <dsp:cNvPr id="0" name=""/>
        <dsp:cNvSpPr/>
      </dsp:nvSpPr>
      <dsp:spPr>
        <a:xfrm rot="5400000">
          <a:off x="1363851" y="2703727"/>
          <a:ext cx="124429" cy="12442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74C4E2-8DDD-4107-A952-E217FAA4023C}">
      <dsp:nvSpPr>
        <dsp:cNvPr id="0" name=""/>
        <dsp:cNvSpPr/>
      </dsp:nvSpPr>
      <dsp:spPr>
        <a:xfrm>
          <a:off x="4013" y="2890372"/>
          <a:ext cx="2844105" cy="711026"/>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ma Madurai" pitchFamily="2" charset="77"/>
              <a:cs typeface="Arima Madurai" pitchFamily="2" charset="77"/>
            </a:rPr>
            <a:t>Male</a:t>
          </a:r>
        </a:p>
      </dsp:txBody>
      <dsp:txXfrm>
        <a:off x="24838" y="2911197"/>
        <a:ext cx="2802455" cy="669376"/>
      </dsp:txXfrm>
    </dsp:sp>
    <dsp:sp modelId="{D48FFCA5-E330-4D6A-8991-C2F71797AEA6}">
      <dsp:nvSpPr>
        <dsp:cNvPr id="0" name=""/>
        <dsp:cNvSpPr/>
      </dsp:nvSpPr>
      <dsp:spPr>
        <a:xfrm>
          <a:off x="3246293" y="970601"/>
          <a:ext cx="2844105" cy="71102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latin typeface="Arima Madurai" pitchFamily="2" charset="77"/>
              <a:cs typeface="Arima Madurai" pitchFamily="2" charset="77"/>
            </a:rPr>
            <a:t>Admitted 11/03/25 </a:t>
          </a:r>
        </a:p>
      </dsp:txBody>
      <dsp:txXfrm>
        <a:off x="3267118" y="991426"/>
        <a:ext cx="2802455" cy="669376"/>
      </dsp:txXfrm>
    </dsp:sp>
    <dsp:sp modelId="{28A0F5CA-C8C4-4201-8D71-8C598D98AE1C}">
      <dsp:nvSpPr>
        <dsp:cNvPr id="0" name=""/>
        <dsp:cNvSpPr/>
      </dsp:nvSpPr>
      <dsp:spPr>
        <a:xfrm rot="5400000">
          <a:off x="4606131" y="1743842"/>
          <a:ext cx="124429" cy="12442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347954-190C-48B0-A1D2-212DFBF4124A}">
      <dsp:nvSpPr>
        <dsp:cNvPr id="0" name=""/>
        <dsp:cNvSpPr/>
      </dsp:nvSpPr>
      <dsp:spPr>
        <a:xfrm>
          <a:off x="3246293" y="1930486"/>
          <a:ext cx="2844105" cy="711026"/>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ma Madurai" pitchFamily="2" charset="77"/>
              <a:cs typeface="Arima Madurai" pitchFamily="2" charset="77"/>
            </a:rPr>
            <a:t>ED </a:t>
          </a:r>
          <a:r>
            <a:rPr lang="en-US" sz="2500" kern="1200" dirty="0">
              <a:latin typeface="Arima Madurai" pitchFamily="2" charset="77"/>
              <a:cs typeface="Arima Madurai" pitchFamily="2" charset="77"/>
              <a:sym typeface="Wingdings" pitchFamily="2" charset="2"/>
            </a:rPr>
            <a:t> Med Surg</a:t>
          </a:r>
          <a:endParaRPr lang="en-US" sz="2500" kern="1200" dirty="0">
            <a:latin typeface="Arima Madurai" pitchFamily="2" charset="77"/>
            <a:cs typeface="Arima Madurai" pitchFamily="2" charset="77"/>
          </a:endParaRPr>
        </a:p>
      </dsp:txBody>
      <dsp:txXfrm>
        <a:off x="3267118" y="1951311"/>
        <a:ext cx="2802455" cy="669376"/>
      </dsp:txXfrm>
    </dsp:sp>
    <dsp:sp modelId="{35A7719F-277C-48BC-B47C-FE3E0960AE2D}">
      <dsp:nvSpPr>
        <dsp:cNvPr id="0" name=""/>
        <dsp:cNvSpPr/>
      </dsp:nvSpPr>
      <dsp:spPr>
        <a:xfrm rot="5400000">
          <a:off x="4606131" y="2703727"/>
          <a:ext cx="124429" cy="12442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D968CC-2FCC-44BD-9605-125EA9429ABA}">
      <dsp:nvSpPr>
        <dsp:cNvPr id="0" name=""/>
        <dsp:cNvSpPr/>
      </dsp:nvSpPr>
      <dsp:spPr>
        <a:xfrm>
          <a:off x="3246293" y="2890372"/>
          <a:ext cx="2844105" cy="711026"/>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ma Madurai" pitchFamily="2" charset="77"/>
              <a:cs typeface="Arima Madurai" pitchFamily="2" charset="77"/>
            </a:rPr>
            <a:t>Discharged 11/07/25</a:t>
          </a:r>
        </a:p>
      </dsp:txBody>
      <dsp:txXfrm>
        <a:off x="3267118" y="2911197"/>
        <a:ext cx="2802455" cy="669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1C633-7294-2F42-BECF-439CEB2FE328}">
      <dsp:nvSpPr>
        <dsp:cNvPr id="0" name=""/>
        <dsp:cNvSpPr/>
      </dsp:nvSpPr>
      <dsp:spPr>
        <a:xfrm>
          <a:off x="0" y="20891"/>
          <a:ext cx="9750425" cy="455715"/>
        </a:xfrm>
        <a:prstGeom prst="roundRect">
          <a:avLst/>
        </a:prstGeom>
        <a:solidFill>
          <a:srgbClr val="FFC000">
            <a:alpha val="60000"/>
          </a:srgb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latin typeface="Arima Madurai" pitchFamily="2" charset="77"/>
              <a:cs typeface="Arima Madurai" pitchFamily="2" charset="77"/>
            </a:rPr>
            <a:t>Occupation</a:t>
          </a:r>
          <a:endParaRPr lang="en-US" sz="1900" kern="1200" dirty="0">
            <a:solidFill>
              <a:schemeClr val="tx1"/>
            </a:solidFill>
            <a:latin typeface="Arima Madurai" pitchFamily="2" charset="77"/>
            <a:cs typeface="Arima Madurai" pitchFamily="2" charset="77"/>
          </a:endParaRPr>
        </a:p>
      </dsp:txBody>
      <dsp:txXfrm>
        <a:off x="22246" y="43137"/>
        <a:ext cx="9705933" cy="411223"/>
      </dsp:txXfrm>
    </dsp:sp>
    <dsp:sp modelId="{7560FB5C-9BA9-AA40-AE92-16979988204F}">
      <dsp:nvSpPr>
        <dsp:cNvPr id="0" name=""/>
        <dsp:cNvSpPr/>
      </dsp:nvSpPr>
      <dsp:spPr>
        <a:xfrm>
          <a:off x="0" y="476606"/>
          <a:ext cx="975042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7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Unemployed</a:t>
          </a:r>
        </a:p>
      </dsp:txBody>
      <dsp:txXfrm>
        <a:off x="0" y="476606"/>
        <a:ext cx="9750425" cy="314640"/>
      </dsp:txXfrm>
    </dsp:sp>
    <dsp:sp modelId="{9D28F2C2-9A41-8E41-BC5E-6046919A4C37}">
      <dsp:nvSpPr>
        <dsp:cNvPr id="0" name=""/>
        <dsp:cNvSpPr/>
      </dsp:nvSpPr>
      <dsp:spPr>
        <a:xfrm>
          <a:off x="0" y="791246"/>
          <a:ext cx="9750425" cy="455715"/>
        </a:xfrm>
        <a:prstGeom prst="roundRect">
          <a:avLst/>
        </a:prstGeom>
        <a:solidFill>
          <a:schemeClr val="accent2">
            <a:lumMod val="60000"/>
            <a:lumOff val="4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latin typeface="Arima Madurai" pitchFamily="2" charset="77"/>
              <a:cs typeface="Arima Madurai" pitchFamily="2" charset="77"/>
            </a:rPr>
            <a:t>Ethnic Background</a:t>
          </a:r>
          <a:endParaRPr lang="en-US" sz="1900" kern="1200" dirty="0">
            <a:solidFill>
              <a:schemeClr val="tx1"/>
            </a:solidFill>
            <a:latin typeface="Arima Madurai" pitchFamily="2" charset="77"/>
            <a:cs typeface="Arima Madurai" pitchFamily="2" charset="77"/>
          </a:endParaRPr>
        </a:p>
      </dsp:txBody>
      <dsp:txXfrm>
        <a:off x="22246" y="813492"/>
        <a:ext cx="9705933" cy="411223"/>
      </dsp:txXfrm>
    </dsp:sp>
    <dsp:sp modelId="{5A5A731A-9139-474D-B197-080EB3691472}">
      <dsp:nvSpPr>
        <dsp:cNvPr id="0" name=""/>
        <dsp:cNvSpPr/>
      </dsp:nvSpPr>
      <dsp:spPr>
        <a:xfrm>
          <a:off x="0" y="1246961"/>
          <a:ext cx="975042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7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Caucasian </a:t>
          </a:r>
        </a:p>
      </dsp:txBody>
      <dsp:txXfrm>
        <a:off x="0" y="1246961"/>
        <a:ext cx="9750425" cy="314640"/>
      </dsp:txXfrm>
    </dsp:sp>
    <dsp:sp modelId="{1E6353B0-2C33-2E46-8A1F-D0C1F95F2B4C}">
      <dsp:nvSpPr>
        <dsp:cNvPr id="0" name=""/>
        <dsp:cNvSpPr/>
      </dsp:nvSpPr>
      <dsp:spPr>
        <a:xfrm>
          <a:off x="0" y="1561601"/>
          <a:ext cx="9750425" cy="455715"/>
        </a:xfrm>
        <a:prstGeom prst="roundRect">
          <a:avLst/>
        </a:prstGeom>
        <a:solidFill>
          <a:schemeClr val="accent2">
            <a:lumMod val="60000"/>
            <a:lumOff val="4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latin typeface="Arima Madurai" pitchFamily="2" charset="77"/>
              <a:cs typeface="Arima Madurai" pitchFamily="2" charset="77"/>
            </a:rPr>
            <a:t>Family Situation</a:t>
          </a:r>
          <a:endParaRPr lang="en-US" sz="1900" kern="1200" dirty="0">
            <a:solidFill>
              <a:schemeClr val="tx1"/>
            </a:solidFill>
            <a:latin typeface="Arima Madurai" pitchFamily="2" charset="77"/>
            <a:cs typeface="Arima Madurai" pitchFamily="2" charset="77"/>
          </a:endParaRPr>
        </a:p>
      </dsp:txBody>
      <dsp:txXfrm>
        <a:off x="22246" y="1583847"/>
        <a:ext cx="9705933" cy="411223"/>
      </dsp:txXfrm>
    </dsp:sp>
    <dsp:sp modelId="{6F8AB70E-669E-6245-8CE0-8F9A7F0DB53E}">
      <dsp:nvSpPr>
        <dsp:cNvPr id="0" name=""/>
        <dsp:cNvSpPr/>
      </dsp:nvSpPr>
      <dsp:spPr>
        <a:xfrm>
          <a:off x="0" y="2017316"/>
          <a:ext cx="9750425"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7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Not married</a:t>
          </a:r>
        </a:p>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Girlfriend</a:t>
          </a:r>
        </a:p>
      </dsp:txBody>
      <dsp:txXfrm>
        <a:off x="0" y="2017316"/>
        <a:ext cx="9750425" cy="521122"/>
      </dsp:txXfrm>
    </dsp:sp>
    <dsp:sp modelId="{7D92B2EA-6B81-114D-A972-3472DC474342}">
      <dsp:nvSpPr>
        <dsp:cNvPr id="0" name=""/>
        <dsp:cNvSpPr/>
      </dsp:nvSpPr>
      <dsp:spPr>
        <a:xfrm>
          <a:off x="0" y="2538438"/>
          <a:ext cx="9750425" cy="455715"/>
        </a:xfrm>
        <a:prstGeom prst="roundRect">
          <a:avLst/>
        </a:prstGeom>
        <a:solidFill>
          <a:schemeClr val="accent2">
            <a:lumMod val="60000"/>
            <a:lumOff val="4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latin typeface="Arima Madurai" pitchFamily="2" charset="77"/>
              <a:cs typeface="Arima Madurai" pitchFamily="2" charset="77"/>
            </a:rPr>
            <a:t>Food Insecurity </a:t>
          </a:r>
          <a:endParaRPr lang="en-US" sz="1900" kern="1200" dirty="0">
            <a:solidFill>
              <a:schemeClr val="tx1"/>
            </a:solidFill>
            <a:latin typeface="Arima Madurai" pitchFamily="2" charset="77"/>
            <a:cs typeface="Arima Madurai" pitchFamily="2" charset="77"/>
          </a:endParaRPr>
        </a:p>
      </dsp:txBody>
      <dsp:txXfrm>
        <a:off x="22246" y="2560684"/>
        <a:ext cx="9705933" cy="411223"/>
      </dsp:txXfrm>
    </dsp:sp>
    <dsp:sp modelId="{910732F0-1556-AE4F-869B-1EFF75F8942A}">
      <dsp:nvSpPr>
        <dsp:cNvPr id="0" name=""/>
        <dsp:cNvSpPr/>
      </dsp:nvSpPr>
      <dsp:spPr>
        <a:xfrm>
          <a:off x="0" y="2994153"/>
          <a:ext cx="9750425"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7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Social Security money</a:t>
          </a:r>
        </a:p>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Meals on Wheels </a:t>
          </a:r>
        </a:p>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Food Pantry/Salvation Army</a:t>
          </a:r>
        </a:p>
      </dsp:txBody>
      <dsp:txXfrm>
        <a:off x="0" y="2994153"/>
        <a:ext cx="9750425" cy="786599"/>
      </dsp:txXfrm>
    </dsp:sp>
    <dsp:sp modelId="{5ED982CF-78F1-894F-8838-B42D8DDE07BD}">
      <dsp:nvSpPr>
        <dsp:cNvPr id="0" name=""/>
        <dsp:cNvSpPr/>
      </dsp:nvSpPr>
      <dsp:spPr>
        <a:xfrm>
          <a:off x="0" y="3780753"/>
          <a:ext cx="9750425" cy="455715"/>
        </a:xfrm>
        <a:prstGeom prst="roundRect">
          <a:avLst/>
        </a:prstGeom>
        <a:solidFill>
          <a:schemeClr val="accent2">
            <a:lumMod val="60000"/>
            <a:lumOff val="40000"/>
            <a:alpha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latin typeface="Arima Madurai" pitchFamily="2" charset="77"/>
              <a:cs typeface="Arima Madurai" pitchFamily="2" charset="77"/>
            </a:rPr>
            <a:t>Transportation</a:t>
          </a:r>
          <a:endParaRPr lang="en-US" sz="1900" kern="1200" dirty="0">
            <a:solidFill>
              <a:schemeClr val="tx1"/>
            </a:solidFill>
            <a:latin typeface="Arima Madurai" pitchFamily="2" charset="77"/>
            <a:cs typeface="Arima Madurai" pitchFamily="2" charset="77"/>
          </a:endParaRPr>
        </a:p>
      </dsp:txBody>
      <dsp:txXfrm>
        <a:off x="22246" y="3802999"/>
        <a:ext cx="9705933" cy="411223"/>
      </dsp:txXfrm>
    </dsp:sp>
    <dsp:sp modelId="{1C8C8299-1804-B842-8DC3-8E5DA3999685}">
      <dsp:nvSpPr>
        <dsp:cNvPr id="0" name=""/>
        <dsp:cNvSpPr/>
      </dsp:nvSpPr>
      <dsp:spPr>
        <a:xfrm>
          <a:off x="0" y="4236468"/>
          <a:ext cx="975042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7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Arima Madurai" pitchFamily="2" charset="77"/>
              <a:cs typeface="Arima Madurai" pitchFamily="2" charset="77"/>
            </a:rPr>
            <a:t>Vehicle nonfunctional</a:t>
          </a:r>
        </a:p>
      </dsp:txBody>
      <dsp:txXfrm>
        <a:off x="0" y="4236468"/>
        <a:ext cx="9750425" cy="31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86AF2-191C-FC4F-A6BB-51ADB59A40B1}">
      <dsp:nvSpPr>
        <dsp:cNvPr id="0" name=""/>
        <dsp:cNvSpPr/>
      </dsp:nvSpPr>
      <dsp:spPr>
        <a:xfrm>
          <a:off x="0" y="361642"/>
          <a:ext cx="9750425" cy="935415"/>
        </a:xfrm>
        <a:prstGeom prst="roundRect">
          <a:avLst/>
        </a:prstGeom>
        <a:solidFill>
          <a:srgbClr val="FFC00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chemeClr val="tx1"/>
              </a:solidFill>
              <a:latin typeface="Arima Madurai" pitchFamily="2" charset="77"/>
              <a:cs typeface="Arima Madurai" pitchFamily="2" charset="77"/>
            </a:rPr>
            <a:t>Medical</a:t>
          </a:r>
        </a:p>
      </dsp:txBody>
      <dsp:txXfrm>
        <a:off x="45663" y="407305"/>
        <a:ext cx="9659099" cy="844089"/>
      </dsp:txXfrm>
    </dsp:sp>
    <dsp:sp modelId="{F7F2D04C-CBB2-9549-BC63-453847B51D40}">
      <dsp:nvSpPr>
        <dsp:cNvPr id="0" name=""/>
        <dsp:cNvSpPr/>
      </dsp:nvSpPr>
      <dsp:spPr>
        <a:xfrm>
          <a:off x="0" y="1297057"/>
          <a:ext cx="9750425"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76"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latin typeface="Arima Madurai" pitchFamily="2" charset="77"/>
              <a:cs typeface="Arima Madurai" pitchFamily="2" charset="77"/>
            </a:rPr>
            <a:t>COPD, hepatitis C, mental health diagnosis, and cataracts</a:t>
          </a:r>
        </a:p>
        <a:p>
          <a:pPr marL="285750" lvl="1" indent="-285750" algn="l" defTabSz="1333500">
            <a:lnSpc>
              <a:spcPct val="90000"/>
            </a:lnSpc>
            <a:spcBef>
              <a:spcPct val="0"/>
            </a:spcBef>
            <a:spcAft>
              <a:spcPct val="20000"/>
            </a:spcAft>
            <a:buChar char="•"/>
          </a:pPr>
          <a:r>
            <a:rPr lang="en-US" sz="3000" kern="1200" dirty="0">
              <a:latin typeface="Arima Madurai" pitchFamily="2" charset="77"/>
              <a:cs typeface="Arima Madurai" pitchFamily="2" charset="77"/>
            </a:rPr>
            <a:t>Cataract removal procedure and diagnostic colonoscopy </a:t>
          </a:r>
        </a:p>
      </dsp:txBody>
      <dsp:txXfrm>
        <a:off x="0" y="1297057"/>
        <a:ext cx="9750425" cy="1029307"/>
      </dsp:txXfrm>
    </dsp:sp>
    <dsp:sp modelId="{548BE89A-5DFD-8A41-AFF7-9151E7D18B78}">
      <dsp:nvSpPr>
        <dsp:cNvPr id="0" name=""/>
        <dsp:cNvSpPr/>
      </dsp:nvSpPr>
      <dsp:spPr>
        <a:xfrm>
          <a:off x="0" y="2326365"/>
          <a:ext cx="9750425" cy="935415"/>
        </a:xfrm>
        <a:prstGeom prst="roundRect">
          <a:avLst/>
        </a:prstGeom>
        <a:solidFill>
          <a:srgbClr val="FFC00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chemeClr val="tx1"/>
              </a:solidFill>
              <a:latin typeface="Arima Madurai" pitchFamily="2" charset="77"/>
              <a:cs typeface="Arima Madurai" pitchFamily="2" charset="77"/>
            </a:rPr>
            <a:t>Family </a:t>
          </a:r>
        </a:p>
      </dsp:txBody>
      <dsp:txXfrm>
        <a:off x="45663" y="2372028"/>
        <a:ext cx="9659099" cy="844089"/>
      </dsp:txXfrm>
    </dsp:sp>
    <dsp:sp modelId="{F19D18C8-3EA2-D240-B364-FB126BB32282}">
      <dsp:nvSpPr>
        <dsp:cNvPr id="0" name=""/>
        <dsp:cNvSpPr/>
      </dsp:nvSpPr>
      <dsp:spPr>
        <a:xfrm>
          <a:off x="0" y="3261779"/>
          <a:ext cx="9750425" cy="9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76"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latin typeface="Arima Madurai" pitchFamily="2" charset="77"/>
              <a:cs typeface="Arima Madurai" pitchFamily="2" charset="77"/>
            </a:rPr>
            <a:t>Cerebral aneurysm, lung cancer, emphysema, and diabetes</a:t>
          </a:r>
        </a:p>
      </dsp:txBody>
      <dsp:txXfrm>
        <a:off x="0" y="3261779"/>
        <a:ext cx="9750425" cy="948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26F2E-2F3A-A84E-82BD-22B9DE07169B}">
      <dsp:nvSpPr>
        <dsp:cNvPr id="0" name=""/>
        <dsp:cNvSpPr/>
      </dsp:nvSpPr>
      <dsp:spPr>
        <a:xfrm>
          <a:off x="150800" y="228596"/>
          <a:ext cx="3118941" cy="1871364"/>
        </a:xfrm>
        <a:prstGeom prst="rect">
          <a:avLst/>
        </a:prstGeom>
        <a:solidFill>
          <a:schemeClr val="tx1">
            <a:lumMod val="10000"/>
            <a:lumOff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 Reported not eaten for two consecutive days </a:t>
          </a:r>
        </a:p>
      </dsp:txBody>
      <dsp:txXfrm>
        <a:off x="150800" y="228596"/>
        <a:ext cx="3118941" cy="1871364"/>
      </dsp:txXfrm>
    </dsp:sp>
    <dsp:sp modelId="{8E34A462-4DD8-4045-9A16-F193CA01C2CD}">
      <dsp:nvSpPr>
        <dsp:cNvPr id="0" name=""/>
        <dsp:cNvSpPr/>
      </dsp:nvSpPr>
      <dsp:spPr>
        <a:xfrm>
          <a:off x="3430835" y="258688"/>
          <a:ext cx="3118941" cy="1871364"/>
        </a:xfrm>
        <a:prstGeom prst="rect">
          <a:avLst/>
        </a:prstGeom>
        <a:solidFill>
          <a:schemeClr val="tx1">
            <a:lumMod val="10000"/>
            <a:lumOff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kern="1200" dirty="0">
              <a:solidFill>
                <a:schemeClr val="tx1"/>
              </a:solidFill>
              <a:latin typeface="Arima Madurai" pitchFamily="2" charset="77"/>
              <a:cs typeface="Arima Madurai" pitchFamily="2" charset="77"/>
            </a:rPr>
            <a:t>Good appetite</a:t>
          </a:r>
        </a:p>
      </dsp:txBody>
      <dsp:txXfrm>
        <a:off x="3430835" y="258688"/>
        <a:ext cx="3118941" cy="1871364"/>
      </dsp:txXfrm>
    </dsp:sp>
    <dsp:sp modelId="{0DF38F57-34B0-F74A-9B03-24B5FECE9940}">
      <dsp:nvSpPr>
        <dsp:cNvPr id="0" name=""/>
        <dsp:cNvSpPr/>
      </dsp:nvSpPr>
      <dsp:spPr>
        <a:xfrm>
          <a:off x="6668701" y="228596"/>
          <a:ext cx="3118941" cy="1871364"/>
        </a:xfrm>
        <a:prstGeom prst="rect">
          <a:avLst/>
        </a:prstGeom>
        <a:solidFill>
          <a:schemeClr val="tx1">
            <a:lumMod val="10000"/>
            <a:lumOff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Prepare meals independently</a:t>
          </a:r>
        </a:p>
      </dsp:txBody>
      <dsp:txXfrm>
        <a:off x="6668701" y="228596"/>
        <a:ext cx="3118941" cy="1871364"/>
      </dsp:txXfrm>
    </dsp:sp>
    <dsp:sp modelId="{47B0DA5D-B7ED-784E-A09D-60C762D2E129}">
      <dsp:nvSpPr>
        <dsp:cNvPr id="0" name=""/>
        <dsp:cNvSpPr/>
      </dsp:nvSpPr>
      <dsp:spPr>
        <a:xfrm>
          <a:off x="150800" y="2438391"/>
          <a:ext cx="3118941" cy="1871364"/>
        </a:xfrm>
        <a:prstGeom prst="rect">
          <a:avLst/>
        </a:prstGeom>
        <a:solidFill>
          <a:schemeClr val="tx1">
            <a:lumMod val="10000"/>
            <a:lumOff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SOB &amp; general weakness </a:t>
          </a:r>
        </a:p>
      </dsp:txBody>
      <dsp:txXfrm>
        <a:off x="150800" y="2438391"/>
        <a:ext cx="3118941" cy="1871364"/>
      </dsp:txXfrm>
    </dsp:sp>
    <dsp:sp modelId="{02C9204A-678E-DB4B-8400-0725A153FE4B}">
      <dsp:nvSpPr>
        <dsp:cNvPr id="0" name=""/>
        <dsp:cNvSpPr/>
      </dsp:nvSpPr>
      <dsp:spPr>
        <a:xfrm>
          <a:off x="3430835" y="2441947"/>
          <a:ext cx="3118941" cy="1871364"/>
        </a:xfrm>
        <a:prstGeom prst="rect">
          <a:avLst/>
        </a:prstGeom>
        <a:solidFill>
          <a:schemeClr val="tx1">
            <a:lumMod val="10000"/>
            <a:lumOff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Physical activity</a:t>
          </a:r>
        </a:p>
      </dsp:txBody>
      <dsp:txXfrm>
        <a:off x="3430835" y="2441947"/>
        <a:ext cx="3118941" cy="1871364"/>
      </dsp:txXfrm>
    </dsp:sp>
    <dsp:sp modelId="{5C2C6F11-80CF-2241-BB5F-13BE575F838C}">
      <dsp:nvSpPr>
        <dsp:cNvPr id="0" name=""/>
        <dsp:cNvSpPr/>
      </dsp:nvSpPr>
      <dsp:spPr>
        <a:xfrm>
          <a:off x="6704008" y="2438391"/>
          <a:ext cx="3118941" cy="1871364"/>
        </a:xfrm>
        <a:prstGeom prst="rect">
          <a:avLst/>
        </a:prstGeom>
        <a:solidFill>
          <a:schemeClr val="tx1">
            <a:lumMod val="10000"/>
            <a:lumOff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No food allergies or intolerances</a:t>
          </a:r>
        </a:p>
      </dsp:txBody>
      <dsp:txXfrm>
        <a:off x="6704008" y="2438391"/>
        <a:ext cx="3118941" cy="1871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B3AFA-49A4-8B48-8911-9C514AFF51D5}">
      <dsp:nvSpPr>
        <dsp:cNvPr id="0" name=""/>
        <dsp:cNvSpPr/>
      </dsp:nvSpPr>
      <dsp:spPr>
        <a:xfrm rot="5400000">
          <a:off x="5208627" y="-2066463"/>
          <a:ext cx="982265" cy="5364480"/>
        </a:xfrm>
        <a:prstGeom prst="round2SameRect">
          <a:avLst/>
        </a:prstGeom>
        <a:solidFill>
          <a:srgbClr val="FDEE8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dk1"/>
              </a:solidFill>
              <a:latin typeface="Arima Madurai" pitchFamily="2" charset="77"/>
              <a:ea typeface="Arimo"/>
              <a:cs typeface="Arima Madurai" pitchFamily="2" charset="77"/>
              <a:sym typeface="Arimo"/>
            </a:rPr>
            <a:t>100.3 </a:t>
          </a:r>
          <a:r>
            <a:rPr lang="en-US" sz="2600" kern="1200" dirty="0" err="1">
              <a:solidFill>
                <a:schemeClr val="dk1"/>
              </a:solidFill>
              <a:latin typeface="Arima Madurai" pitchFamily="2" charset="77"/>
              <a:ea typeface="Arimo"/>
              <a:cs typeface="Arima Madurai" pitchFamily="2" charset="77"/>
              <a:sym typeface="Arimo"/>
            </a:rPr>
            <a:t>lb</a:t>
          </a:r>
          <a:r>
            <a:rPr lang="en-US" sz="2600" kern="1200" dirty="0">
              <a:solidFill>
                <a:schemeClr val="dk1"/>
              </a:solidFill>
              <a:latin typeface="Arima Madurai" pitchFamily="2" charset="77"/>
              <a:ea typeface="Arimo"/>
              <a:cs typeface="Arima Madurai" pitchFamily="2" charset="77"/>
              <a:sym typeface="Arimo"/>
            </a:rPr>
            <a:t> (45.5 kg)</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dk1"/>
              </a:solidFill>
              <a:latin typeface="Arima Madurai" pitchFamily="2" charset="77"/>
              <a:ea typeface="Arimo"/>
              <a:cs typeface="Arima Madurai" pitchFamily="2" charset="77"/>
              <a:sym typeface="Arimo"/>
            </a:rPr>
            <a:t>5’9</a:t>
          </a:r>
          <a:r>
            <a:rPr lang="en-US" sz="2600" kern="1200" dirty="0">
              <a:solidFill>
                <a:schemeClr val="dk1"/>
              </a:solidFill>
              <a:latin typeface="Arimo"/>
              <a:ea typeface="Arimo"/>
              <a:cs typeface="Arimo"/>
              <a:sym typeface="Arimo"/>
            </a:rPr>
            <a:t>”</a:t>
          </a:r>
        </a:p>
      </dsp:txBody>
      <dsp:txXfrm rot="-5400000">
        <a:off x="3017520" y="172594"/>
        <a:ext cx="5316530" cy="886365"/>
      </dsp:txXfrm>
    </dsp:sp>
    <dsp:sp modelId="{EC645E08-9297-0E46-9607-B7068365D6C6}">
      <dsp:nvSpPr>
        <dsp:cNvPr id="0" name=""/>
        <dsp:cNvSpPr/>
      </dsp:nvSpPr>
      <dsp:spPr>
        <a:xfrm>
          <a:off x="0" y="1860"/>
          <a:ext cx="3017520" cy="1227832"/>
        </a:xfrm>
        <a:prstGeom prst="roundRect">
          <a:avLst/>
        </a:prstGeom>
        <a:solidFill>
          <a:srgbClr val="FFC00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Weight/Height </a:t>
          </a:r>
        </a:p>
      </dsp:txBody>
      <dsp:txXfrm>
        <a:off x="59938" y="61798"/>
        <a:ext cx="2897644" cy="1107956"/>
      </dsp:txXfrm>
    </dsp:sp>
    <dsp:sp modelId="{4396DE1A-3DD0-6D4B-96CE-CE26728E6363}">
      <dsp:nvSpPr>
        <dsp:cNvPr id="0" name=""/>
        <dsp:cNvSpPr/>
      </dsp:nvSpPr>
      <dsp:spPr>
        <a:xfrm rot="5400000">
          <a:off x="5208627" y="-777240"/>
          <a:ext cx="982265" cy="5364480"/>
        </a:xfrm>
        <a:prstGeom prst="round2SameRect">
          <a:avLst/>
        </a:prstGeom>
        <a:solidFill>
          <a:srgbClr val="FDEE8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dk1"/>
              </a:solidFill>
              <a:latin typeface="Arima Madurai" pitchFamily="2" charset="77"/>
              <a:ea typeface="Arimo"/>
              <a:cs typeface="Arima Madurai" pitchFamily="2" charset="77"/>
              <a:sym typeface="Arimo"/>
            </a:rPr>
            <a:t>14.80 kg/m</a:t>
          </a:r>
          <a:r>
            <a:rPr lang="en-US" sz="2600" kern="1200" baseline="30000" dirty="0">
              <a:solidFill>
                <a:schemeClr val="dk1"/>
              </a:solidFill>
              <a:latin typeface="Arima Madurai" pitchFamily="2" charset="77"/>
              <a:ea typeface="Arimo"/>
              <a:cs typeface="Arima Madurai" pitchFamily="2" charset="77"/>
              <a:sym typeface="Arimo"/>
            </a:rPr>
            <a:t>2</a:t>
          </a:r>
          <a:endParaRPr lang="en-US" sz="2600" kern="1200" dirty="0"/>
        </a:p>
      </dsp:txBody>
      <dsp:txXfrm rot="-5400000">
        <a:off x="3017520" y="1461817"/>
        <a:ext cx="5316530" cy="886365"/>
      </dsp:txXfrm>
    </dsp:sp>
    <dsp:sp modelId="{695080DC-4442-0645-A72D-B80B7D2F6B9D}">
      <dsp:nvSpPr>
        <dsp:cNvPr id="0" name=""/>
        <dsp:cNvSpPr/>
      </dsp:nvSpPr>
      <dsp:spPr>
        <a:xfrm>
          <a:off x="0" y="1291083"/>
          <a:ext cx="3017520" cy="1227832"/>
        </a:xfrm>
        <a:prstGeom prst="roundRect">
          <a:avLst/>
        </a:prstGeom>
        <a:solidFill>
          <a:srgbClr val="FFC00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BMI</a:t>
          </a:r>
        </a:p>
      </dsp:txBody>
      <dsp:txXfrm>
        <a:off x="59938" y="1351021"/>
        <a:ext cx="2897644" cy="1107956"/>
      </dsp:txXfrm>
    </dsp:sp>
    <dsp:sp modelId="{5DDF5676-9C5A-FA4F-9B11-EB6FC2D3F1F2}">
      <dsp:nvSpPr>
        <dsp:cNvPr id="0" name=""/>
        <dsp:cNvSpPr/>
      </dsp:nvSpPr>
      <dsp:spPr>
        <a:xfrm rot="5400000">
          <a:off x="5208627" y="511983"/>
          <a:ext cx="982265" cy="5364480"/>
        </a:xfrm>
        <a:prstGeom prst="round2SameRect">
          <a:avLst/>
        </a:prstGeom>
        <a:solidFill>
          <a:srgbClr val="FDEE8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lr>
              <a:schemeClr val="dk1"/>
            </a:buClr>
            <a:buSzPts val="1200"/>
            <a:buFont typeface="Arial" panose="020B0604020202020204" pitchFamily="34" charset="0"/>
            <a:buChar char="•"/>
          </a:pPr>
          <a:r>
            <a:rPr lang="en-US" sz="2600" kern="1200" dirty="0">
              <a:solidFill>
                <a:schemeClr val="dk1"/>
              </a:solidFill>
              <a:latin typeface="Arima Madurai" pitchFamily="2" charset="77"/>
              <a:ea typeface="Arimo"/>
              <a:cs typeface="Arima Madurai" pitchFamily="2" charset="77"/>
              <a:sym typeface="Arimo"/>
            </a:rPr>
            <a:t>UBW: 119 </a:t>
          </a:r>
          <a:r>
            <a:rPr lang="en-US" sz="2600" kern="1200" dirty="0" err="1">
              <a:solidFill>
                <a:schemeClr val="dk1"/>
              </a:solidFill>
              <a:latin typeface="Arima Madurai" pitchFamily="2" charset="77"/>
              <a:ea typeface="Arimo"/>
              <a:cs typeface="Arima Madurai" pitchFamily="2" charset="77"/>
              <a:sym typeface="Arimo"/>
            </a:rPr>
            <a:t>lb</a:t>
          </a:r>
          <a:r>
            <a:rPr lang="en-US" sz="2600" kern="1200" dirty="0">
              <a:solidFill>
                <a:schemeClr val="dk1"/>
              </a:solidFill>
              <a:latin typeface="Arima Madurai" pitchFamily="2" charset="77"/>
              <a:ea typeface="Arimo"/>
              <a:cs typeface="Arima Madurai" pitchFamily="2" charset="77"/>
              <a:sym typeface="Arimo"/>
            </a:rPr>
            <a:t>  (54.1 kg)</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dk1"/>
              </a:solidFill>
              <a:latin typeface="Arima Madurai" pitchFamily="2" charset="77"/>
              <a:ea typeface="Arimo"/>
              <a:cs typeface="Arima Madurai" pitchFamily="2" charset="77"/>
              <a:sym typeface="Arimo"/>
            </a:rPr>
            <a:t>IBW: 160 </a:t>
          </a:r>
          <a:r>
            <a:rPr lang="en-US" sz="2600" kern="1200" dirty="0" err="1">
              <a:solidFill>
                <a:schemeClr val="dk1"/>
              </a:solidFill>
              <a:latin typeface="Arima Madurai" pitchFamily="2" charset="77"/>
              <a:ea typeface="Arimo"/>
              <a:cs typeface="Arima Madurai" pitchFamily="2" charset="77"/>
              <a:sym typeface="Arimo"/>
            </a:rPr>
            <a:t>lb</a:t>
          </a:r>
          <a:r>
            <a:rPr lang="en-US" sz="2600" kern="1200" dirty="0">
              <a:solidFill>
                <a:schemeClr val="dk1"/>
              </a:solidFill>
              <a:latin typeface="Arima Madurai" pitchFamily="2" charset="77"/>
              <a:ea typeface="Arimo"/>
              <a:cs typeface="Arima Madurai" pitchFamily="2" charset="77"/>
              <a:sym typeface="Arimo"/>
            </a:rPr>
            <a:t> (72.72 kg)</a:t>
          </a:r>
        </a:p>
      </dsp:txBody>
      <dsp:txXfrm rot="-5400000">
        <a:off x="3017520" y="2751040"/>
        <a:ext cx="5316530" cy="886365"/>
      </dsp:txXfrm>
    </dsp:sp>
    <dsp:sp modelId="{2AC34C1A-526A-B24F-8C1F-7A8DFE2B8562}">
      <dsp:nvSpPr>
        <dsp:cNvPr id="0" name=""/>
        <dsp:cNvSpPr/>
      </dsp:nvSpPr>
      <dsp:spPr>
        <a:xfrm>
          <a:off x="0" y="2580307"/>
          <a:ext cx="3017520" cy="1227832"/>
        </a:xfrm>
        <a:prstGeom prst="roundRect">
          <a:avLst/>
        </a:prstGeom>
        <a:solidFill>
          <a:srgbClr val="FFC00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ma Madurai" pitchFamily="2" charset="77"/>
              <a:cs typeface="Arima Madurai" pitchFamily="2" charset="77"/>
            </a:rPr>
            <a:t>UBW/IBW</a:t>
          </a:r>
        </a:p>
      </dsp:txBody>
      <dsp:txXfrm>
        <a:off x="59938" y="2640245"/>
        <a:ext cx="2897644" cy="1107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AB52-BA7D-DC47-ACB0-23F50FBA3B28}">
      <dsp:nvSpPr>
        <dsp:cNvPr id="0" name=""/>
        <dsp:cNvSpPr/>
      </dsp:nvSpPr>
      <dsp:spPr>
        <a:xfrm>
          <a:off x="2856" y="1331781"/>
          <a:ext cx="2866091" cy="1146436"/>
        </a:xfrm>
        <a:prstGeom prst="homePlate">
          <a:avLst/>
        </a:prstGeom>
        <a:no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1,236 kcal </a:t>
          </a:r>
        </a:p>
      </dsp:txBody>
      <dsp:txXfrm>
        <a:off x="2856" y="1331781"/>
        <a:ext cx="2579482" cy="1146436"/>
      </dsp:txXfrm>
    </dsp:sp>
    <dsp:sp modelId="{09888CB1-8C8E-9044-BB6A-2A1185C82094}">
      <dsp:nvSpPr>
        <dsp:cNvPr id="0" name=""/>
        <dsp:cNvSpPr/>
      </dsp:nvSpPr>
      <dsp:spPr>
        <a:xfrm>
          <a:off x="2295729" y="1331781"/>
          <a:ext cx="2866091" cy="1146436"/>
        </a:xfrm>
        <a:prstGeom prst="chevron">
          <a:avLst/>
        </a:prstGeom>
        <a:no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1,780 kcal</a:t>
          </a:r>
        </a:p>
      </dsp:txBody>
      <dsp:txXfrm>
        <a:off x="2868947" y="1331781"/>
        <a:ext cx="1719655" cy="1146436"/>
      </dsp:txXfrm>
    </dsp:sp>
    <dsp:sp modelId="{FB99B115-C97C-DA41-8F16-CA4BCE6A5E82}">
      <dsp:nvSpPr>
        <dsp:cNvPr id="0" name=""/>
        <dsp:cNvSpPr/>
      </dsp:nvSpPr>
      <dsp:spPr>
        <a:xfrm>
          <a:off x="4588603" y="1331781"/>
          <a:ext cx="2866091" cy="1146436"/>
        </a:xfrm>
        <a:prstGeom prst="chevron">
          <a:avLst/>
        </a:prstGeom>
        <a:no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1,592-1,808 kcal (35-40 kcal/kg)</a:t>
          </a:r>
        </a:p>
      </dsp:txBody>
      <dsp:txXfrm>
        <a:off x="5161821" y="1331781"/>
        <a:ext cx="1719655" cy="1146436"/>
      </dsp:txXfrm>
    </dsp:sp>
    <dsp:sp modelId="{6052F45B-3A63-DC46-980E-AE2ACEAE9AF5}">
      <dsp:nvSpPr>
        <dsp:cNvPr id="0" name=""/>
        <dsp:cNvSpPr/>
      </dsp:nvSpPr>
      <dsp:spPr>
        <a:xfrm>
          <a:off x="6881476" y="1331781"/>
          <a:ext cx="2866091" cy="1146436"/>
        </a:xfrm>
        <a:prstGeom prst="chevron">
          <a:avLst/>
        </a:prstGeom>
        <a:no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1,600-1,800 kcal</a:t>
          </a:r>
        </a:p>
      </dsp:txBody>
      <dsp:txXfrm>
        <a:off x="7454694" y="1331781"/>
        <a:ext cx="1719655" cy="11464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34613-D10C-874B-8960-4F211CEC725E}">
      <dsp:nvSpPr>
        <dsp:cNvPr id="0" name=""/>
        <dsp:cNvSpPr/>
      </dsp:nvSpPr>
      <dsp:spPr>
        <a:xfrm>
          <a:off x="2795" y="551131"/>
          <a:ext cx="1984539" cy="793815"/>
        </a:xfrm>
        <a:prstGeom prst="homePlate">
          <a:avLst/>
        </a:prstGeom>
        <a:no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1.2-1.5 g/kg </a:t>
          </a:r>
        </a:p>
      </dsp:txBody>
      <dsp:txXfrm>
        <a:off x="2795" y="551131"/>
        <a:ext cx="1786085" cy="793815"/>
      </dsp:txXfrm>
    </dsp:sp>
    <dsp:sp modelId="{F4DCDECF-E425-1143-992F-2615159EBCA1}">
      <dsp:nvSpPr>
        <dsp:cNvPr id="0" name=""/>
        <dsp:cNvSpPr/>
      </dsp:nvSpPr>
      <dsp:spPr>
        <a:xfrm>
          <a:off x="1590426" y="551131"/>
          <a:ext cx="1984539" cy="793815"/>
        </a:xfrm>
        <a:prstGeom prst="chevron">
          <a:avLst/>
        </a:prstGeom>
        <a:no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55-68 grams of protein</a:t>
          </a:r>
        </a:p>
      </dsp:txBody>
      <dsp:txXfrm>
        <a:off x="1987334" y="551131"/>
        <a:ext cx="1190724" cy="793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8A5E1-E34B-4192-BA6A-0B7722A1475A}">
      <dsp:nvSpPr>
        <dsp:cNvPr id="0" name=""/>
        <dsp:cNvSpPr/>
      </dsp:nvSpPr>
      <dsp:spPr>
        <a:xfrm>
          <a:off x="0" y="838203"/>
          <a:ext cx="9750425" cy="3170475"/>
        </a:xfrm>
        <a:prstGeom prst="rect">
          <a:avLst/>
        </a:prstGeom>
        <a:solidFill>
          <a:schemeClr val="lt1">
            <a:alpha val="90000"/>
            <a:hueOff val="0"/>
            <a:satOff val="0"/>
            <a:lumOff val="0"/>
            <a:alphaOff val="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741" tIns="1270508" rIns="756741"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ea typeface="Calibri" panose="020F0502020204030204" pitchFamily="34" charset="0"/>
              <a:cs typeface="Calibri" panose="020F0502020204030204" pitchFamily="34" charset="0"/>
            </a:rPr>
            <a:t>Severe muscle wasting and fat loss in the orbital, temporal, clavicle, shoulder, and upper arm regions</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ea typeface="Calibri" panose="020F0502020204030204" pitchFamily="34" charset="0"/>
              <a:cs typeface="Calibri" panose="020F0502020204030204" pitchFamily="34" charset="0"/>
            </a:rPr>
            <a:t>Adequate dentation</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ea typeface="Calibri" panose="020F0502020204030204" pitchFamily="34" charset="0"/>
              <a:cs typeface="Calibri" panose="020F0502020204030204" pitchFamily="34" charset="0"/>
            </a:rPr>
            <a:t>No chewing or swallowing difficulty</a:t>
          </a:r>
        </a:p>
      </dsp:txBody>
      <dsp:txXfrm>
        <a:off x="0" y="838203"/>
        <a:ext cx="9750425" cy="3170475"/>
      </dsp:txXfrm>
    </dsp:sp>
    <dsp:sp modelId="{FE4365AC-CB83-4C08-AC24-6044D30006F5}">
      <dsp:nvSpPr>
        <dsp:cNvPr id="0" name=""/>
        <dsp:cNvSpPr/>
      </dsp:nvSpPr>
      <dsp:spPr>
        <a:xfrm>
          <a:off x="24600" y="152408"/>
          <a:ext cx="6825297" cy="1800720"/>
        </a:xfrm>
        <a:prstGeom prst="roundRect">
          <a:avLst/>
        </a:prstGeom>
        <a:solidFill>
          <a:schemeClr val="accent2">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980" tIns="0" rIns="257980"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Clinical Observations </a:t>
          </a:r>
        </a:p>
      </dsp:txBody>
      <dsp:txXfrm>
        <a:off x="112504" y="240312"/>
        <a:ext cx="6649489" cy="16249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12/26/2025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12/26/2025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matters- What are the patient’s goals, values, preferences? This is very relevant to nutrition as nutrition is one of the most relatable factors of healthcare; we are dependent on nutrition, we all eat to </a:t>
            </a:r>
            <a:r>
              <a:rPr lang="en-US" dirty="0" err="1"/>
              <a:t>sustatin</a:t>
            </a:r>
            <a:r>
              <a:rPr lang="en-US" dirty="0"/>
              <a:t> life when we start seeing undernutrition or excessive intake we start seeing it impact our health negatively. Also food brings us joy and is a part of many celebrations and brings togetherness </a:t>
            </a:r>
          </a:p>
          <a:p>
            <a:r>
              <a:rPr lang="en-US" dirty="0"/>
              <a:t>I am going to clump mobility and mentation together for the sake of time and because they could each be their own presentation and while they are significantly different, there is plenty of literature that supports a nutrient dense diet is associated with positive mental health and improved mobility. Later in the presentation we will talk about mobility a little more because this is an assessment piece we look at as a nutrition professional. Medication is also significant because many of the chronic conditions that we often see in aging adults are </a:t>
            </a:r>
            <a:r>
              <a:rPr lang="en-US"/>
              <a:t>clo</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3</a:t>
            </a:fld>
            <a:endParaRPr lang="en-US"/>
          </a:p>
        </p:txBody>
      </p:sp>
    </p:spTree>
    <p:extLst>
      <p:ext uri="{BB962C8B-B14F-4D97-AF65-F5344CB8AC3E}">
        <p14:creationId xmlns:p14="http://schemas.microsoft.com/office/powerpoint/2010/main" val="355591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2300 mg unless MNT indicates otherwise </a:t>
            </a:r>
          </a:p>
        </p:txBody>
      </p:sp>
      <p:sp>
        <p:nvSpPr>
          <p:cNvPr id="4" name="Slide Number Placeholder 3"/>
          <p:cNvSpPr>
            <a:spLocks noGrp="1"/>
          </p:cNvSpPr>
          <p:nvPr>
            <p:ph type="sldNum" sz="quarter" idx="5"/>
          </p:nvPr>
        </p:nvSpPr>
        <p:spPr/>
        <p:txBody>
          <a:bodyPr/>
          <a:lstStyle/>
          <a:p>
            <a:fld id="{B045B7DE-1198-4F2F-B574-CA8CAE341642}" type="slidenum">
              <a:rPr lang="en-US" smtClean="0"/>
              <a:t>7</a:t>
            </a:fld>
            <a:endParaRPr lang="en-US"/>
          </a:p>
        </p:txBody>
      </p:sp>
    </p:spTree>
    <p:extLst>
      <p:ext uri="{BB962C8B-B14F-4D97-AF65-F5344CB8AC3E}">
        <p14:creationId xmlns:p14="http://schemas.microsoft.com/office/powerpoint/2010/main" val="173036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Calcium, Vitamin D, potassium, dietary fiber, vitamin B12, and protein</a:t>
            </a:r>
          </a:p>
        </p:txBody>
      </p:sp>
      <p:sp>
        <p:nvSpPr>
          <p:cNvPr id="4" name="Slide Number Placeholder 3"/>
          <p:cNvSpPr>
            <a:spLocks noGrp="1"/>
          </p:cNvSpPr>
          <p:nvPr>
            <p:ph type="sldNum" sz="quarter" idx="10"/>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295973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Susceptibility: The state or fact of being likely or liable to be influenced or harmed by a particular thing </a:t>
            </a:r>
          </a:p>
        </p:txBody>
      </p:sp>
      <p:sp>
        <p:nvSpPr>
          <p:cNvPr id="4" name="Slide Number Placeholder 3"/>
          <p:cNvSpPr>
            <a:spLocks noGrp="1"/>
          </p:cNvSpPr>
          <p:nvPr>
            <p:ph type="sldNum" sz="quarter" idx="5"/>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196234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https://www.smgg.es/wp-content/uploads/2025/07/desnutricion-en-adultos-mayores-articulo-junio-2025.pdf</a:t>
            </a:r>
          </a:p>
        </p:txBody>
      </p:sp>
      <p:sp>
        <p:nvSpPr>
          <p:cNvPr id="4" name="Slide Number Placeholder 3"/>
          <p:cNvSpPr>
            <a:spLocks noGrp="1"/>
          </p:cNvSpPr>
          <p:nvPr>
            <p:ph type="sldNum" sz="quarter" idx="5"/>
          </p:nvPr>
        </p:nvSpPr>
        <p:spPr/>
        <p:txBody>
          <a:bodyPr/>
          <a:lstStyle/>
          <a:p>
            <a:fld id="{B045B7DE-1198-4F2F-B574-CA8CAE341642}" type="slidenum">
              <a:rPr lang="en-US" smtClean="0"/>
              <a:t>13</a:t>
            </a:fld>
            <a:endParaRPr lang="en-US"/>
          </a:p>
        </p:txBody>
      </p:sp>
    </p:spTree>
    <p:extLst>
      <p:ext uri="{BB962C8B-B14F-4D97-AF65-F5344CB8AC3E}">
        <p14:creationId xmlns:p14="http://schemas.microsoft.com/office/powerpoint/2010/main" val="286782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F0ED9-65B8-EEDE-F856-A338ACA7C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55E72-8969-F481-4A68-994F25974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F72B4F-CE2C-D947-13C1-7877B1B23892}"/>
              </a:ext>
            </a:extLst>
          </p:cNvPr>
          <p:cNvSpPr>
            <a:spLocks noGrp="1"/>
          </p:cNvSpPr>
          <p:nvPr>
            <p:ph type="body" idx="1"/>
          </p:nvPr>
        </p:nvSpPr>
        <p:spPr/>
        <p:txBody>
          <a:bodyPr/>
          <a:lstStyle/>
          <a:p>
            <a:r>
              <a:rPr lang="en-US" dirty="0"/>
              <a:t>https://www.smgg.es/wp-content/uploads/2025/07/desnutricion-en-adultos-mayores-articulo-junio-2025.pdf</a:t>
            </a:r>
          </a:p>
        </p:txBody>
      </p:sp>
      <p:sp>
        <p:nvSpPr>
          <p:cNvPr id="4" name="Slide Number Placeholder 3">
            <a:extLst>
              <a:ext uri="{FF2B5EF4-FFF2-40B4-BE49-F238E27FC236}">
                <a16:creationId xmlns:a16="http://schemas.microsoft.com/office/drawing/2014/main" id="{CA46D8C9-E63F-170C-3A52-976A0AC1A508}"/>
              </a:ext>
            </a:extLst>
          </p:cNvPr>
          <p:cNvSpPr>
            <a:spLocks noGrp="1"/>
          </p:cNvSpPr>
          <p:nvPr>
            <p:ph type="sldNum" sz="quarter" idx="5"/>
          </p:nvPr>
        </p:nvSpPr>
        <p:spPr/>
        <p:txBody>
          <a:bodyPr/>
          <a:lstStyle/>
          <a:p>
            <a:fld id="{B045B7DE-1198-4F2F-B574-CA8CAE341642}" type="slidenum">
              <a:rPr lang="en-US" smtClean="0"/>
              <a:t>15</a:t>
            </a:fld>
            <a:endParaRPr lang="en-US"/>
          </a:p>
        </p:txBody>
      </p:sp>
    </p:spTree>
    <p:extLst>
      <p:ext uri="{BB962C8B-B14F-4D97-AF65-F5344CB8AC3E}">
        <p14:creationId xmlns:p14="http://schemas.microsoft.com/office/powerpoint/2010/main" val="301769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inpatient, post-discharge follow-up is essential and prevents readmission</a:t>
            </a:r>
          </a:p>
        </p:txBody>
      </p:sp>
      <p:sp>
        <p:nvSpPr>
          <p:cNvPr id="4" name="Slide Number Placeholder 3"/>
          <p:cNvSpPr>
            <a:spLocks noGrp="1"/>
          </p:cNvSpPr>
          <p:nvPr>
            <p:ph type="sldNum" sz="quarter" idx="5"/>
          </p:nvPr>
        </p:nvSpPr>
        <p:spPr/>
        <p:txBody>
          <a:bodyPr/>
          <a:lstStyle/>
          <a:p>
            <a:fld id="{B045B7DE-1198-4F2F-B574-CA8CAE341642}" type="slidenum">
              <a:rPr lang="en-US" smtClean="0"/>
              <a:t>33</a:t>
            </a:fld>
            <a:endParaRPr lang="en-US"/>
          </a:p>
        </p:txBody>
      </p:sp>
    </p:spTree>
    <p:extLst>
      <p:ext uri="{BB962C8B-B14F-4D97-AF65-F5344CB8AC3E}">
        <p14:creationId xmlns:p14="http://schemas.microsoft.com/office/powerpoint/2010/main" val="4095815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12/26/2025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12/26/2025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12/26/2025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12/26/2025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12/26/2025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12/26/2025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12/26/2025</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12/26/2025</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12/26/2025</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12/26/2025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12/26/2025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12/26/2025</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www.feedingamerica.org/sites/default/files/2025-05/Map%20the%20Meal%20Gap%202025%20Report.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3390/jcm8060775" TargetMode="External"/><Relationship Id="rId3" Type="http://schemas.openxmlformats.org/officeDocument/2006/relationships/hyperlink" Target="https://my.clevelandclinic.org/health/diseases/22987-malnutrition" TargetMode="External"/><Relationship Id="rId7" Type="http://schemas.openxmlformats.org/officeDocument/2006/relationships/hyperlink" Target="https://doi.org/10.3389/fnut.2022.851590" TargetMode="External"/><Relationship Id="rId12" Type="http://schemas.openxmlformats.org/officeDocument/2006/relationships/hyperlink" Target="https://www.who.int/news-room/fact-sheets/detail/malnutrition" TargetMode="External"/><Relationship Id="rId2" Type="http://schemas.openxmlformats.org/officeDocument/2006/relationships/hyperlink" Target="https://doi.org/10.1016/j.mpmed.2023.04.004" TargetMode="External"/><Relationship Id="rId1" Type="http://schemas.openxmlformats.org/officeDocument/2006/relationships/slideLayout" Target="../slideLayouts/slideLayout2.xml"/><Relationship Id="rId6" Type="http://schemas.openxmlformats.org/officeDocument/2006/relationships/hyperlink" Target="https://imtf.org/page/info/malnutrition-management/inpatient/" TargetMode="External"/><Relationship Id="rId11" Type="http://schemas.openxmlformats.org/officeDocument/2006/relationships/hyperlink" Target="https://www.ers.usda.gov/topics/rural-economy-population/rural-classifications/what-is-rural" TargetMode="External"/><Relationship Id="rId5" Type="http://schemas.openxmlformats.org/officeDocument/2006/relationships/hyperlink" Target="https://www.health.harvard.edu/nutrition/malnutrition-in-older-adults-strategies-for-addressing-this-common-problem" TargetMode="External"/><Relationship Id="rId10" Type="http://schemas.openxmlformats.org/officeDocument/2006/relationships/hyperlink" Target="https://www.who.int/news-room/questions-and-answers/item/malnutrition" TargetMode="External"/><Relationship Id="rId4" Type="http://schemas.openxmlformats.org/officeDocument/2006/relationships/hyperlink" Target="https://www.feedingamerica.org/sites/default/files/2025-05/Map%20the%20Meal%20Gap%202025%20Report.pdf" TargetMode="External"/><Relationship Id="rId9" Type="http://schemas.openxmlformats.org/officeDocument/2006/relationships/hyperlink" Target="https://www.nhsinform.scot/illnesses-and-conditions/nutritional/malnutri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who.int/news-room/fact-sheets/detail/malnutriti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57200"/>
            <a:ext cx="10285888" cy="1676400"/>
          </a:xfrm>
        </p:spPr>
        <p:txBody>
          <a:bodyPr/>
          <a:lstStyle/>
          <a:p>
            <a:r>
              <a:rPr lang="en-US" sz="4400" dirty="0">
                <a:latin typeface="Calibri" panose="020F0502020204030204" pitchFamily="34" charset="0"/>
                <a:ea typeface="Calibri" panose="020F0502020204030204" pitchFamily="34" charset="0"/>
                <a:cs typeface="Calibri" panose="020F0502020204030204" pitchFamily="34" charset="0"/>
              </a:rPr>
              <a:t>Nutrition Accessibility and Health Outcomes in Aging Adults</a:t>
            </a:r>
          </a:p>
        </p:txBody>
      </p:sp>
      <p:sp>
        <p:nvSpPr>
          <p:cNvPr id="3" name="Subtitle 2"/>
          <p:cNvSpPr>
            <a:spLocks noGrp="1"/>
          </p:cNvSpPr>
          <p:nvPr>
            <p:ph type="subTitle" idx="1"/>
          </p:nvPr>
        </p:nvSpPr>
        <p:spPr>
          <a:xfrm>
            <a:off x="1828324" y="2209800"/>
            <a:ext cx="10360501" cy="886344"/>
          </a:xfrm>
        </p:spPr>
        <p:txBody>
          <a:bodyPr>
            <a:normAutofit/>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Danielle Villano, PhD, RDN, LRD  &amp; Olivia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Rossland</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Dietetic Student</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C7D83F-3B24-0D60-187F-D1AED559673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Malnutrition in Aging Adults</a:t>
            </a:r>
          </a:p>
        </p:txBody>
      </p:sp>
      <p:sp>
        <p:nvSpPr>
          <p:cNvPr id="3" name="Content Placeholder 2">
            <a:extLst>
              <a:ext uri="{FF2B5EF4-FFF2-40B4-BE49-F238E27FC236}">
                <a16:creationId xmlns:a16="http://schemas.microsoft.com/office/drawing/2014/main" id="{0030898A-8E50-2257-6DB9-FB508F6BFB8E}"/>
              </a:ext>
            </a:extLst>
          </p:cNvPr>
          <p:cNvSpPr>
            <a:spLocks noGrp="1"/>
          </p:cNvSpPr>
          <p:nvPr>
            <p:ph sz="half"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Older adults are at greater risk for chronic diseases </a:t>
            </a:r>
          </a:p>
          <a:p>
            <a:r>
              <a:rPr lang="en-US" dirty="0">
                <a:latin typeface="Calibri" panose="020F0502020204030204" pitchFamily="34" charset="0"/>
                <a:ea typeface="Calibri" panose="020F0502020204030204" pitchFamily="34" charset="0"/>
                <a:cs typeface="Calibri" panose="020F0502020204030204" pitchFamily="34" charset="0"/>
              </a:rPr>
              <a:t>Increased risk for malnutrition</a:t>
            </a:r>
          </a:p>
          <a:p>
            <a:r>
              <a:rPr lang="en-US" dirty="0">
                <a:latin typeface="Calibri" panose="020F0502020204030204" pitchFamily="34" charset="0"/>
                <a:ea typeface="Calibri" panose="020F0502020204030204" pitchFamily="34" charset="0"/>
                <a:cs typeface="Calibri" panose="020F0502020204030204" pitchFamily="34" charset="0"/>
              </a:rPr>
              <a:t>Malnutrition has a greater impact on older adults</a:t>
            </a:r>
          </a:p>
          <a:p>
            <a:pPr marL="0" indent="0">
              <a:buNone/>
            </a:pPr>
            <a:endParaRPr lang="en-US" dirty="0"/>
          </a:p>
        </p:txBody>
      </p:sp>
      <p:sp>
        <p:nvSpPr>
          <p:cNvPr id="6" name="TextBox 5">
            <a:extLst>
              <a:ext uri="{FF2B5EF4-FFF2-40B4-BE49-F238E27FC236}">
                <a16:creationId xmlns:a16="http://schemas.microsoft.com/office/drawing/2014/main" id="{1550BE4A-96A7-CA30-30AB-B2B7305496B6}"/>
              </a:ext>
            </a:extLst>
          </p:cNvPr>
          <p:cNvSpPr txBox="1"/>
          <p:nvPr/>
        </p:nvSpPr>
        <p:spPr>
          <a:xfrm>
            <a:off x="460590" y="6560219"/>
            <a:ext cx="11267643"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Norman K, Hab U, </a:t>
            </a:r>
            <a:r>
              <a:rPr lang="en-US" sz="1200" dirty="0" err="1">
                <a:latin typeface="Calibri" panose="020F0502020204030204" pitchFamily="34" charset="0"/>
                <a:ea typeface="Calibri" panose="020F0502020204030204" pitchFamily="34" charset="0"/>
                <a:cs typeface="Calibri" panose="020F0502020204030204" pitchFamily="34" charset="0"/>
              </a:rPr>
              <a:t>Pirlich</a:t>
            </a:r>
            <a:r>
              <a:rPr lang="en-US" sz="1200" dirty="0">
                <a:latin typeface="Calibri" panose="020F0502020204030204" pitchFamily="34" charset="0"/>
                <a:ea typeface="Calibri" panose="020F0502020204030204" pitchFamily="34" charset="0"/>
                <a:cs typeface="Calibri" panose="020F0502020204030204" pitchFamily="34" charset="0"/>
              </a:rPr>
              <a:t> M. Malnutrition in older adults—recent advances and remaining challenges. </a:t>
            </a:r>
            <a:r>
              <a:rPr lang="en-US" sz="1200" i="1" dirty="0">
                <a:latin typeface="Calibri" panose="020F0502020204030204" pitchFamily="34" charset="0"/>
                <a:ea typeface="Calibri" panose="020F0502020204030204" pitchFamily="34" charset="0"/>
                <a:cs typeface="Calibri" panose="020F0502020204030204" pitchFamily="34" charset="0"/>
              </a:rPr>
              <a:t>Nutrients</a:t>
            </a:r>
            <a:r>
              <a:rPr lang="en-US" sz="1200" dirty="0">
                <a:latin typeface="Calibri" panose="020F0502020204030204" pitchFamily="34" charset="0"/>
                <a:ea typeface="Calibri" panose="020F0502020204030204" pitchFamily="34" charset="0"/>
                <a:cs typeface="Calibri" panose="020F0502020204030204" pitchFamily="34" charset="0"/>
              </a:rPr>
              <a:t>. 2021;13(8):2764. </a:t>
            </a:r>
            <a:r>
              <a:rPr lang="en-US" sz="1200" dirty="0" err="1">
                <a:latin typeface="Calibri" panose="020F0502020204030204" pitchFamily="34" charset="0"/>
                <a:ea typeface="Calibri" panose="020F0502020204030204" pitchFamily="34" charset="0"/>
                <a:cs typeface="Calibri" panose="020F0502020204030204" pitchFamily="34" charset="0"/>
              </a:rPr>
              <a:t>doi:https</a:t>
            </a:r>
            <a:r>
              <a:rPr lang="en-US" sz="1200" dirty="0">
                <a:latin typeface="Calibri" panose="020F0502020204030204" pitchFamily="34" charset="0"/>
                <a:ea typeface="Calibri" panose="020F0502020204030204" pitchFamily="34" charset="0"/>
                <a:cs typeface="Calibri" panose="020F0502020204030204" pitchFamily="34" charset="0"/>
              </a:rPr>
              <a:t>://doi.org/10.3390/nu13082764</a:t>
            </a:r>
          </a:p>
        </p:txBody>
      </p:sp>
      <p:sp>
        <p:nvSpPr>
          <p:cNvPr id="9" name="Arrow: Right 8">
            <a:extLst>
              <a:ext uri="{FF2B5EF4-FFF2-40B4-BE49-F238E27FC236}">
                <a16:creationId xmlns:a16="http://schemas.microsoft.com/office/drawing/2014/main" id="{6B169D1D-9CA8-660E-2C2D-17B62A9F7D2E}"/>
              </a:ext>
            </a:extLst>
          </p:cNvPr>
          <p:cNvSpPr/>
          <p:nvPr/>
        </p:nvSpPr>
        <p:spPr>
          <a:xfrm rot="16200000">
            <a:off x="7466012" y="1905000"/>
            <a:ext cx="3124200" cy="190500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67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707C-8827-1877-D083-616C6A55039F}"/>
              </a:ext>
            </a:extLst>
          </p:cNvPr>
          <p:cNvSpPr>
            <a:spLocks noGrp="1"/>
          </p:cNvSpPr>
          <p:nvPr>
            <p:ph type="title"/>
          </p:nvPr>
        </p:nvSpPr>
        <p:spPr>
          <a:xfrm>
            <a:off x="1218883" y="152400"/>
            <a:ext cx="9751060" cy="1295400"/>
          </a:xfrm>
        </p:spPr>
        <p:txBody>
          <a:bodyPr anchor="b">
            <a:normAutofit/>
          </a:bodyPr>
          <a:lstStyle/>
          <a:p>
            <a:r>
              <a:rPr lang="en-US" dirty="0"/>
              <a:t>Malnutrition Diagnosis Criteria </a:t>
            </a:r>
          </a:p>
        </p:txBody>
      </p:sp>
      <p:pic>
        <p:nvPicPr>
          <p:cNvPr id="3074" name="Picture 2" descr="A table with numbers and symbols&#10;&#10;AI-generated content may be incorrect.">
            <a:extLst>
              <a:ext uri="{FF2B5EF4-FFF2-40B4-BE49-F238E27FC236}">
                <a16:creationId xmlns:a16="http://schemas.microsoft.com/office/drawing/2014/main" id="{5E8B2AF3-E8F0-339F-4C5B-F1A66B6CB6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85992" y="1600200"/>
            <a:ext cx="6416842" cy="4572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52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6F13-5111-7B4B-E877-550F1A4D711F}"/>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Impact on Health</a:t>
            </a:r>
          </a:p>
        </p:txBody>
      </p:sp>
      <p:sp>
        <p:nvSpPr>
          <p:cNvPr id="3" name="Content Placeholder 2">
            <a:extLst>
              <a:ext uri="{FF2B5EF4-FFF2-40B4-BE49-F238E27FC236}">
                <a16:creationId xmlns:a16="http://schemas.microsoft.com/office/drawing/2014/main" id="{490B3A22-DC89-9D23-E2F2-28878DE0F2CF}"/>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Decreased ability to recover from disease or condition (trauma, surgery, wounds, infection)</a:t>
            </a:r>
          </a:p>
          <a:p>
            <a:r>
              <a:rPr lang="en-US" dirty="0">
                <a:latin typeface="Calibri" panose="020F0502020204030204" pitchFamily="34" charset="0"/>
                <a:ea typeface="Calibri" panose="020F0502020204030204" pitchFamily="34" charset="0"/>
                <a:cs typeface="Calibri" panose="020F0502020204030204" pitchFamily="34" charset="0"/>
              </a:rPr>
              <a:t>Lowers immunity </a:t>
            </a:r>
          </a:p>
          <a:p>
            <a:r>
              <a:rPr lang="en-US" dirty="0">
                <a:latin typeface="Calibri" panose="020F0502020204030204" pitchFamily="34" charset="0"/>
                <a:ea typeface="Calibri" panose="020F0502020204030204" pitchFamily="34" charset="0"/>
                <a:cs typeface="Calibri" panose="020F0502020204030204" pitchFamily="34" charset="0"/>
              </a:rPr>
              <a:t>Increased risk for morbidity and mortality </a:t>
            </a:r>
          </a:p>
          <a:p>
            <a:r>
              <a:rPr lang="en-US" dirty="0">
                <a:latin typeface="Calibri" panose="020F0502020204030204" pitchFamily="34" charset="0"/>
                <a:ea typeface="Calibri" panose="020F0502020204030204" pitchFamily="34" charset="0"/>
                <a:cs typeface="Calibri" panose="020F0502020204030204" pitchFamily="34" charset="0"/>
              </a:rPr>
              <a:t>Increased fall risk </a:t>
            </a:r>
          </a:p>
          <a:p>
            <a:pPr lvl="1"/>
            <a:r>
              <a:rPr lang="en-US" dirty="0">
                <a:latin typeface="Calibri" panose="020F0502020204030204" pitchFamily="34" charset="0"/>
                <a:ea typeface="Calibri" panose="020F0502020204030204" pitchFamily="34" charset="0"/>
                <a:cs typeface="Calibri" panose="020F0502020204030204" pitchFamily="34" charset="0"/>
              </a:rPr>
              <a:t>Muscle wasting</a:t>
            </a:r>
          </a:p>
          <a:p>
            <a:pPr lvl="1"/>
            <a:r>
              <a:rPr lang="en-US" dirty="0">
                <a:latin typeface="Calibri" panose="020F0502020204030204" pitchFamily="34" charset="0"/>
                <a:ea typeface="Calibri" panose="020F0502020204030204" pitchFamily="34" charset="0"/>
                <a:cs typeface="Calibri" panose="020F0502020204030204" pitchFamily="34" charset="0"/>
              </a:rPr>
              <a:t>Loss of strength</a:t>
            </a:r>
          </a:p>
          <a:p>
            <a:pPr lvl="1"/>
            <a:r>
              <a:rPr lang="en-US" dirty="0">
                <a:latin typeface="Calibri" panose="020F0502020204030204" pitchFamily="34" charset="0"/>
                <a:ea typeface="Calibri" panose="020F0502020204030204" pitchFamily="34" charset="0"/>
                <a:cs typeface="Calibri" panose="020F0502020204030204" pitchFamily="34" charset="0"/>
              </a:rPr>
              <a:t>Decrease bone mineral mass</a:t>
            </a:r>
          </a:p>
          <a:p>
            <a:endParaRPr lang="en-US" dirty="0"/>
          </a:p>
        </p:txBody>
      </p:sp>
      <p:sp>
        <p:nvSpPr>
          <p:cNvPr id="5" name="TextBox 4">
            <a:extLst>
              <a:ext uri="{FF2B5EF4-FFF2-40B4-BE49-F238E27FC236}">
                <a16:creationId xmlns:a16="http://schemas.microsoft.com/office/drawing/2014/main" id="{5D94C29D-102B-E5B1-865F-B136945A834A}"/>
              </a:ext>
            </a:extLst>
          </p:cNvPr>
          <p:cNvSpPr txBox="1"/>
          <p:nvPr/>
        </p:nvSpPr>
        <p:spPr>
          <a:xfrm>
            <a:off x="0" y="6567100"/>
            <a:ext cx="10862282" cy="276999"/>
          </a:xfrm>
          <a:prstGeom prst="rect">
            <a:avLst/>
          </a:prstGeom>
          <a:noFill/>
        </p:spPr>
        <p:txBody>
          <a:bodyPr wrap="square">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Norman K, Hab U, </a:t>
            </a:r>
            <a:r>
              <a:rPr lang="en-US" sz="1200" dirty="0" err="1">
                <a:latin typeface="Calibri" panose="020F0502020204030204" pitchFamily="34" charset="0"/>
                <a:ea typeface="Calibri" panose="020F0502020204030204" pitchFamily="34" charset="0"/>
                <a:cs typeface="Calibri" panose="020F0502020204030204" pitchFamily="34" charset="0"/>
              </a:rPr>
              <a:t>Pirlich</a:t>
            </a:r>
            <a:r>
              <a:rPr lang="en-US" sz="1200" dirty="0">
                <a:latin typeface="Calibri" panose="020F0502020204030204" pitchFamily="34" charset="0"/>
                <a:ea typeface="Calibri" panose="020F0502020204030204" pitchFamily="34" charset="0"/>
                <a:cs typeface="Calibri" panose="020F0502020204030204" pitchFamily="34" charset="0"/>
              </a:rPr>
              <a:t> M. Malnutrition in older adults—recent advances and remaining challenges. </a:t>
            </a:r>
            <a:r>
              <a:rPr lang="en-US" sz="1200" i="1" dirty="0">
                <a:latin typeface="Calibri" panose="020F0502020204030204" pitchFamily="34" charset="0"/>
                <a:ea typeface="Calibri" panose="020F0502020204030204" pitchFamily="34" charset="0"/>
                <a:cs typeface="Calibri" panose="020F0502020204030204" pitchFamily="34" charset="0"/>
              </a:rPr>
              <a:t>Nutrients</a:t>
            </a:r>
            <a:r>
              <a:rPr lang="en-US" sz="1200" dirty="0">
                <a:latin typeface="Calibri" panose="020F0502020204030204" pitchFamily="34" charset="0"/>
                <a:ea typeface="Calibri" panose="020F0502020204030204" pitchFamily="34" charset="0"/>
                <a:cs typeface="Calibri" panose="020F0502020204030204" pitchFamily="34" charset="0"/>
              </a:rPr>
              <a:t>. 2021;13(8):2764. </a:t>
            </a:r>
            <a:r>
              <a:rPr lang="en-US" sz="1200" dirty="0" err="1">
                <a:latin typeface="Calibri" panose="020F0502020204030204" pitchFamily="34" charset="0"/>
                <a:ea typeface="Calibri" panose="020F0502020204030204" pitchFamily="34" charset="0"/>
                <a:cs typeface="Calibri" panose="020F0502020204030204" pitchFamily="34" charset="0"/>
              </a:rPr>
              <a:t>doi:https</a:t>
            </a:r>
            <a:r>
              <a:rPr lang="en-US" sz="1200" dirty="0">
                <a:latin typeface="Calibri" panose="020F0502020204030204" pitchFamily="34" charset="0"/>
                <a:ea typeface="Calibri" panose="020F0502020204030204" pitchFamily="34" charset="0"/>
                <a:cs typeface="Calibri" panose="020F0502020204030204" pitchFamily="34" charset="0"/>
              </a:rPr>
              <a:t>://doi.org/10.3390/nu13082764</a:t>
            </a:r>
          </a:p>
        </p:txBody>
      </p:sp>
    </p:spTree>
    <p:extLst>
      <p:ext uri="{BB962C8B-B14F-4D97-AF65-F5344CB8AC3E}">
        <p14:creationId xmlns:p14="http://schemas.microsoft.com/office/powerpoint/2010/main" val="366407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1295400"/>
          </a:xfrm>
        </p:spPr>
        <p:txBody>
          <a:bodyPr anchor="b">
            <a:normAutofit/>
          </a:bodyPr>
          <a:lstStyle/>
          <a:p>
            <a:r>
              <a:rPr lang="en-US" dirty="0">
                <a:latin typeface="Calibri" panose="020F0502020204030204" pitchFamily="34" charset="0"/>
                <a:ea typeface="Calibri" panose="020F0502020204030204" pitchFamily="34" charset="0"/>
                <a:cs typeface="Calibri" panose="020F0502020204030204" pitchFamily="34" charset="0"/>
              </a:rPr>
              <a:t>Risk Factors of Malnutrition</a:t>
            </a:r>
          </a:p>
        </p:txBody>
      </p:sp>
      <p:pic>
        <p:nvPicPr>
          <p:cNvPr id="1026" name="Picture 2">
            <a:extLst>
              <a:ext uri="{FF2B5EF4-FFF2-40B4-BE49-F238E27FC236}">
                <a16:creationId xmlns:a16="http://schemas.microsoft.com/office/drawing/2014/main" id="{C4FF40D4-7EDA-1AE5-C696-4871C767AD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5529" y="1574802"/>
            <a:ext cx="6094413" cy="4068020"/>
          </a:xfrm>
          <a:prstGeom prst="rect">
            <a:avLst/>
          </a:prstGeom>
          <a:solidFill>
            <a:srgbClr val="FFFFFF"/>
          </a:solidFill>
        </p:spPr>
      </p:pic>
      <p:sp>
        <p:nvSpPr>
          <p:cNvPr id="1039" name="Text Placeholder 3">
            <a:extLst>
              <a:ext uri="{FF2B5EF4-FFF2-40B4-BE49-F238E27FC236}">
                <a16:creationId xmlns:a16="http://schemas.microsoft.com/office/drawing/2014/main" id="{A7A2047B-0C92-C9F5-0D0B-377566762B84}"/>
              </a:ext>
            </a:extLst>
          </p:cNvPr>
          <p:cNvSpPr>
            <a:spLocks noGrp="1"/>
          </p:cNvSpPr>
          <p:nvPr>
            <p:ph type="body" sz="half" idx="2"/>
          </p:nvPr>
        </p:nvSpPr>
        <p:spPr>
          <a:xfrm>
            <a:off x="455612" y="1574802"/>
            <a:ext cx="3453500" cy="4571999"/>
          </a:xfrm>
        </p:spPr>
        <p:txBody>
          <a:bodyPr/>
          <a:lstStyle/>
          <a:p>
            <a:pPr marL="457200" indent="-457200">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Multifactorial</a:t>
            </a:r>
          </a:p>
          <a:p>
            <a:pPr marL="457200" indent="-457200">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Is food accessible?</a:t>
            </a:r>
          </a:p>
          <a:p>
            <a:pPr marL="457200" indent="-457200">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Ability to prepare food</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Equipment</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Recipes</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Energy level to prepare food</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marL="1066693" lvl="1" indent="-457200">
              <a:buFont typeface="Arial" panose="020B0604020202020204" pitchFamily="34" charset="0"/>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253FEDE-586A-9422-B5B8-3C36F23D8652}"/>
              </a:ext>
            </a:extLst>
          </p:cNvPr>
          <p:cNvSpPr txBox="1"/>
          <p:nvPr/>
        </p:nvSpPr>
        <p:spPr>
          <a:xfrm>
            <a:off x="4875528" y="5642822"/>
            <a:ext cx="6094413" cy="600164"/>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Cruz-Jentoft, A. &amp; Volkert, D. Malnutrition in Older Adults. </a:t>
            </a:r>
            <a:r>
              <a:rPr lang="en-US" sz="1100" i="1" dirty="0">
                <a:latin typeface="Calibri" panose="020F0502020204030204" pitchFamily="34" charset="0"/>
                <a:ea typeface="Calibri" panose="020F0502020204030204" pitchFamily="34" charset="0"/>
                <a:cs typeface="Calibri" panose="020F0502020204030204" pitchFamily="34" charset="0"/>
              </a:rPr>
              <a:t>N Engl J Med. </a:t>
            </a:r>
            <a:r>
              <a:rPr lang="en-US" sz="1100" dirty="0">
                <a:latin typeface="Calibri" panose="020F0502020204030204" pitchFamily="34" charset="0"/>
                <a:ea typeface="Calibri" panose="020F0502020204030204" pitchFamily="34" charset="0"/>
                <a:cs typeface="Calibri" panose="020F0502020204030204" pitchFamily="34" charset="0"/>
              </a:rPr>
              <a:t>2025; 392: 2247. Figure 1: Determinants of Malnutrition in Aged Persons (DoMAP) Model. DOI: 10.1056/NEJMra2412275. Accessed December 23, 2025. </a:t>
            </a:r>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375E-2841-8BFE-999F-0FF55D972A1A}"/>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Food Insecurity in Older Adults</a:t>
            </a:r>
          </a:p>
        </p:txBody>
      </p:sp>
      <p:sp>
        <p:nvSpPr>
          <p:cNvPr id="3" name="Content Placeholder 2">
            <a:extLst>
              <a:ext uri="{FF2B5EF4-FFF2-40B4-BE49-F238E27FC236}">
                <a16:creationId xmlns:a16="http://schemas.microsoft.com/office/drawing/2014/main" id="{9A77623E-2B77-C022-FFF0-69843ED54763}"/>
              </a:ext>
            </a:extLst>
          </p:cNvPr>
          <p:cNvSpPr>
            <a:spLocks noGrp="1"/>
          </p:cNvSpPr>
          <p:nvPr>
            <p:ph sz="half" idx="1"/>
          </p:nvPr>
        </p:nvSpPr>
        <p:spPr>
          <a:xfrm>
            <a:off x="1141412" y="1600200"/>
            <a:ext cx="9751060" cy="4572000"/>
          </a:xfrm>
        </p:spPr>
        <p:txBody>
          <a:bodyPr>
            <a:normAutofit fontScale="925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 More than 12 million seniors and older adults experience food insecurity</a:t>
            </a:r>
          </a:p>
          <a:p>
            <a:pPr lvl="1"/>
            <a:r>
              <a:rPr lang="en-US" dirty="0">
                <a:latin typeface="Calibri" panose="020F0502020204030204" pitchFamily="34" charset="0"/>
                <a:ea typeface="Calibri" panose="020F0502020204030204" pitchFamily="34" charset="0"/>
                <a:cs typeface="Calibri" panose="020F0502020204030204" pitchFamily="34" charset="0"/>
              </a:rPr>
              <a:t>7.4 million (60 and older) </a:t>
            </a:r>
          </a:p>
          <a:p>
            <a:pPr lvl="1"/>
            <a:r>
              <a:rPr lang="en-US" dirty="0">
                <a:latin typeface="Calibri" panose="020F0502020204030204" pitchFamily="34" charset="0"/>
                <a:ea typeface="Calibri" panose="020F0502020204030204" pitchFamily="34" charset="0"/>
                <a:cs typeface="Calibri" panose="020F0502020204030204" pitchFamily="34" charset="0"/>
              </a:rPr>
              <a:t>5.2 million (50-59)</a:t>
            </a:r>
          </a:p>
          <a:p>
            <a:r>
              <a:rPr lang="en-US" dirty="0">
                <a:latin typeface="Calibri" panose="020F0502020204030204" pitchFamily="34" charset="0"/>
                <a:ea typeface="Calibri" panose="020F0502020204030204" pitchFamily="34" charset="0"/>
                <a:cs typeface="Calibri" panose="020F0502020204030204" pitchFamily="34" charset="0"/>
              </a:rPr>
              <a:t>Seniors with a disability are 2-3 x more likely to be food insecure</a:t>
            </a:r>
          </a:p>
          <a:p>
            <a:r>
              <a:rPr lang="en-US" dirty="0">
                <a:latin typeface="Calibri" panose="020F0502020204030204" pitchFamily="34" charset="0"/>
                <a:ea typeface="Calibri" panose="020F0502020204030204" pitchFamily="34" charset="0"/>
                <a:cs typeface="Calibri" panose="020F0502020204030204" pitchFamily="34" charset="0"/>
              </a:rPr>
              <a:t>Those who rent vs own their own home are more likely to be insecure</a:t>
            </a:r>
          </a:p>
          <a:p>
            <a:r>
              <a:rPr lang="en-US" dirty="0">
                <a:latin typeface="Calibri" panose="020F0502020204030204" pitchFamily="34" charset="0"/>
                <a:ea typeface="Calibri" panose="020F0502020204030204" pitchFamily="34" charset="0"/>
                <a:cs typeface="Calibri" panose="020F0502020204030204" pitchFamily="34" charset="0"/>
              </a:rPr>
              <a:t>Those who reside with grandchildren in the home are twice as likely to be food insecure</a:t>
            </a:r>
          </a:p>
          <a:p>
            <a:r>
              <a:rPr lang="en-US" dirty="0">
                <a:latin typeface="Calibri" panose="020F0502020204030204" pitchFamily="34" charset="0"/>
                <a:ea typeface="Calibri" panose="020F0502020204030204" pitchFamily="34" charset="0"/>
                <a:cs typeface="Calibri" panose="020F0502020204030204" pitchFamily="34" charset="0"/>
              </a:rPr>
              <a:t>Counties with high food insecurity are disproportionately rural</a:t>
            </a:r>
          </a:p>
        </p:txBody>
      </p:sp>
      <p:sp>
        <p:nvSpPr>
          <p:cNvPr id="5" name="TextBox 4">
            <a:extLst>
              <a:ext uri="{FF2B5EF4-FFF2-40B4-BE49-F238E27FC236}">
                <a16:creationId xmlns:a16="http://schemas.microsoft.com/office/drawing/2014/main" id="{149B2953-6A43-1C0C-EF3C-20838C15F2DB}"/>
              </a:ext>
            </a:extLst>
          </p:cNvPr>
          <p:cNvSpPr txBox="1"/>
          <p:nvPr/>
        </p:nvSpPr>
        <p:spPr>
          <a:xfrm>
            <a:off x="3427412" y="6308436"/>
            <a:ext cx="9144000" cy="461665"/>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Feeding America, Senior Hunger Research. Map the Meal Gap 2025. Accessed from Feeding America Website:  </a:t>
            </a:r>
            <a:r>
              <a:rPr lang="en-US" sz="1200" dirty="0">
                <a:latin typeface="Calibri" panose="020F0502020204030204" pitchFamily="34" charset="0"/>
                <a:ea typeface="Calibri" panose="020F0502020204030204" pitchFamily="34" charset="0"/>
                <a:cs typeface="Calibri" panose="020F0502020204030204" pitchFamily="34" charset="0"/>
                <a:hlinkClick r:id="rId2"/>
              </a:rPr>
              <a:t>https://www.feedingamerica.org/sites/default/files/2025-05/Map%20the%20Meal%20Gap%202025%20Report.pdf</a:t>
            </a:r>
            <a:r>
              <a:rPr lang="en-US" sz="1200" dirty="0">
                <a:latin typeface="Calibri" panose="020F0502020204030204" pitchFamily="34" charset="0"/>
                <a:ea typeface="Calibri" panose="020F0502020204030204" pitchFamily="34" charset="0"/>
                <a:cs typeface="Calibri" panose="020F0502020204030204" pitchFamily="34" charset="0"/>
              </a:rPr>
              <a:t> December 28, 2025</a:t>
            </a:r>
          </a:p>
        </p:txBody>
      </p:sp>
    </p:spTree>
    <p:extLst>
      <p:ext uri="{BB962C8B-B14F-4D97-AF65-F5344CB8AC3E}">
        <p14:creationId xmlns:p14="http://schemas.microsoft.com/office/powerpoint/2010/main" val="37109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1703C-F0AF-F893-D67B-95DB629AE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EE4B7-DB4A-F7A4-E752-89C36DA642FB}"/>
              </a:ext>
            </a:extLst>
          </p:cNvPr>
          <p:cNvSpPr>
            <a:spLocks noGrp="1"/>
          </p:cNvSpPr>
          <p:nvPr>
            <p:ph type="title"/>
          </p:nvPr>
        </p:nvSpPr>
        <p:spPr>
          <a:xfrm>
            <a:off x="1218883" y="152400"/>
            <a:ext cx="9751060" cy="1295400"/>
          </a:xfrm>
        </p:spPr>
        <p:txBody>
          <a:bodyPr anchor="b">
            <a:normAutofit/>
          </a:bodyPr>
          <a:lstStyle/>
          <a:p>
            <a:r>
              <a:rPr lang="en-US" dirty="0">
                <a:latin typeface="Calibri" panose="020F0502020204030204" pitchFamily="34" charset="0"/>
                <a:ea typeface="Calibri" panose="020F0502020204030204" pitchFamily="34" charset="0"/>
                <a:cs typeface="Calibri" panose="020F0502020204030204" pitchFamily="34" charset="0"/>
              </a:rPr>
              <a:t>Access to Healthful Food </a:t>
            </a:r>
          </a:p>
        </p:txBody>
      </p:sp>
      <p:sp>
        <p:nvSpPr>
          <p:cNvPr id="1039" name="Text Placeholder 3">
            <a:extLst>
              <a:ext uri="{FF2B5EF4-FFF2-40B4-BE49-F238E27FC236}">
                <a16:creationId xmlns:a16="http://schemas.microsoft.com/office/drawing/2014/main" id="{0ED5DBD1-92FF-3D93-B098-5C3F312D4D3A}"/>
              </a:ext>
            </a:extLst>
          </p:cNvPr>
          <p:cNvSpPr>
            <a:spLocks noGrp="1"/>
          </p:cNvSpPr>
          <p:nvPr>
            <p:ph type="body" sz="half" idx="2"/>
          </p:nvPr>
        </p:nvSpPr>
        <p:spPr>
          <a:xfrm>
            <a:off x="455612" y="1574802"/>
            <a:ext cx="4191000" cy="4571999"/>
          </a:xfrm>
        </p:spPr>
        <p:txBody>
          <a:bodyPr/>
          <a:lstStyle/>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Distance to food establishment/grocery store</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Type of available food establishment(s)</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Transportation</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What is available at that store</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What is affordable</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Supplemental programs</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Does the person have resources</a:t>
            </a:r>
          </a:p>
          <a:p>
            <a:pPr marL="1066693"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Does that establishment accept programs </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marL="1066693" lvl="1" indent="-457200">
              <a:buFont typeface="Arial" panose="020B0604020202020204" pitchFamily="34" charset="0"/>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EF9100D-722C-2A96-9D05-5B4C4DF22B2E}"/>
              </a:ext>
            </a:extLst>
          </p:cNvPr>
          <p:cNvSpPr txBox="1"/>
          <p:nvPr/>
        </p:nvSpPr>
        <p:spPr>
          <a:xfrm>
            <a:off x="5103812" y="5656676"/>
            <a:ext cx="6094413" cy="600164"/>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Sanders, A. Rural Classifications – What is Rural? Economic Research Service. U.S. Department of Agriculture. 2025. Accessed December 27, 2025 from https://www.ers.usda.gov/topics/rural-economy-population/rural-classifications/what-is-rural</a:t>
            </a:r>
          </a:p>
        </p:txBody>
      </p:sp>
      <p:pic>
        <p:nvPicPr>
          <p:cNvPr id="4" name="Picture 2" descr="A map shows U.S. counties by their 2023 status: metro, nonmetro-micropolitan, and nonmetro-noncore counties">
            <a:extLst>
              <a:ext uri="{FF2B5EF4-FFF2-40B4-BE49-F238E27FC236}">
                <a16:creationId xmlns:a16="http://schemas.microsoft.com/office/drawing/2014/main" id="{EDAFEAD0-B44E-B776-54A2-77DA589A3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834" y="1705588"/>
            <a:ext cx="4495800" cy="371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98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0C56-0A01-7152-FB26-143443FE15B8}"/>
              </a:ext>
            </a:extLst>
          </p:cNvPr>
          <p:cNvSpPr>
            <a:spLocks noGrp="1"/>
          </p:cNvSpPr>
          <p:nvPr>
            <p:ph type="title"/>
          </p:nvPr>
        </p:nvSpPr>
        <p:spPr>
          <a:xfrm>
            <a:off x="1706236" y="2824542"/>
            <a:ext cx="9869091" cy="2105367"/>
          </a:xfrm>
        </p:spPr>
        <p:txBody>
          <a:bodyPr>
            <a:no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Case Study: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Addressing Malnutrition through the Nutrition Care Process</a:t>
            </a:r>
          </a:p>
        </p:txBody>
      </p:sp>
      <p:sp>
        <p:nvSpPr>
          <p:cNvPr id="3" name="Text Placeholder 2">
            <a:extLst>
              <a:ext uri="{FF2B5EF4-FFF2-40B4-BE49-F238E27FC236}">
                <a16:creationId xmlns:a16="http://schemas.microsoft.com/office/drawing/2014/main" id="{F8254C45-EB79-A8A2-D70F-4B41575CCCE7}"/>
              </a:ext>
            </a:extLst>
          </p:cNvPr>
          <p:cNvSpPr>
            <a:spLocks noGrp="1"/>
          </p:cNvSpPr>
          <p:nvPr>
            <p:ph type="body" idx="1"/>
          </p:nvPr>
        </p:nvSpPr>
        <p:spPr>
          <a:xfrm>
            <a:off x="1706236" y="4929909"/>
            <a:ext cx="9141619" cy="93329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Presented by: Olivia </a:t>
            </a:r>
            <a:r>
              <a:rPr lang="en-US" dirty="0" err="1">
                <a:latin typeface="Calibri" panose="020F0502020204030204" pitchFamily="34" charset="0"/>
                <a:ea typeface="Calibri" panose="020F0502020204030204" pitchFamily="34" charset="0"/>
                <a:cs typeface="Calibri" panose="020F0502020204030204" pitchFamily="34" charset="0"/>
              </a:rPr>
              <a:t>Rossland</a:t>
            </a:r>
            <a:r>
              <a:rPr lang="en-US" dirty="0">
                <a:latin typeface="Calibri" panose="020F0502020204030204" pitchFamily="34" charset="0"/>
                <a:ea typeface="Calibri" panose="020F0502020204030204" pitchFamily="34" charset="0"/>
                <a:cs typeface="Calibri" panose="020F0502020204030204" pitchFamily="34" charset="0"/>
              </a:rPr>
              <a:t>, UND Student Dietitian </a:t>
            </a:r>
          </a:p>
        </p:txBody>
      </p:sp>
    </p:spTree>
    <p:extLst>
      <p:ext uri="{BB962C8B-B14F-4D97-AF65-F5344CB8AC3E}">
        <p14:creationId xmlns:p14="http://schemas.microsoft.com/office/powerpoint/2010/main" val="346833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CFFCBE-3EA1-A88E-5109-4B5462779A74}"/>
              </a:ext>
            </a:extLst>
          </p:cNvPr>
          <p:cNvSpPr>
            <a:spLocks noGrp="1"/>
          </p:cNvSpPr>
          <p:nvPr>
            <p:ph type="title"/>
          </p:nvPr>
        </p:nvSpPr>
        <p:spPr>
          <a:xfrm>
            <a:off x="1218883" y="152400"/>
            <a:ext cx="9751060" cy="12954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Patient Status</a:t>
            </a:r>
          </a:p>
        </p:txBody>
      </p:sp>
      <p:graphicFrame>
        <p:nvGraphicFramePr>
          <p:cNvPr id="4" name="Content Placeholder 3">
            <a:extLst>
              <a:ext uri="{FF2B5EF4-FFF2-40B4-BE49-F238E27FC236}">
                <a16:creationId xmlns:a16="http://schemas.microsoft.com/office/drawing/2014/main" id="{D2D832BF-9044-F566-6A57-B2B4FC5A11B0}"/>
              </a:ext>
            </a:extLst>
          </p:cNvPr>
          <p:cNvGraphicFramePr>
            <a:graphicFrameLocks noGrp="1"/>
          </p:cNvGraphicFramePr>
          <p:nvPr>
            <p:ph idx="1"/>
            <p:extLst>
              <p:ext uri="{D42A27DB-BD31-4B8C-83A1-F6EECF244321}">
                <p14:modId xmlns:p14="http://schemas.microsoft.com/office/powerpoint/2010/main" val="267032303"/>
              </p:ext>
            </p:extLst>
          </p:nvPr>
        </p:nvGraphicFramePr>
        <p:xfrm>
          <a:off x="836612" y="1676400"/>
          <a:ext cx="609441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21">
            <a:extLst>
              <a:ext uri="{FF2B5EF4-FFF2-40B4-BE49-F238E27FC236}">
                <a16:creationId xmlns:a16="http://schemas.microsoft.com/office/drawing/2014/main" id="{3D1AF009-2820-FDAA-28C6-396F12F10B35}"/>
              </a:ext>
            </a:extLst>
          </p:cNvPr>
          <p:cNvSpPr>
            <a:spLocks noGrp="1"/>
          </p:cNvSpPr>
          <p:nvPr>
            <p:ph type="body" sz="half" idx="2"/>
          </p:nvPr>
        </p:nvSpPr>
        <p:spPr>
          <a:xfrm>
            <a:off x="7770813" y="1676400"/>
            <a:ext cx="3452812" cy="4572000"/>
          </a:xfrm>
          <a:prstGeom prst="roundRect">
            <a:avLst/>
          </a:prstGeom>
          <a:solidFill>
            <a:schemeClr val="tx1">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Presented with</a:t>
            </a:r>
          </a:p>
          <a:p>
            <a:pPr marL="457200" indent="-457200" fontAlgn="base">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Sepsis secondary to pneumonia​</a:t>
            </a:r>
          </a:p>
          <a:p>
            <a:pPr marL="457200" indent="-457200" fontAlgn="base">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Failure to thrive​</a:t>
            </a:r>
          </a:p>
          <a:p>
            <a:pPr marL="457200" indent="-457200" fontAlgn="base">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COPD exacerbation​</a:t>
            </a:r>
          </a:p>
          <a:p>
            <a:pPr marL="457200" indent="-457200" fontAlgn="base">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Progressive weakness ​</a:t>
            </a:r>
          </a:p>
          <a:p>
            <a:pPr marL="457200" indent="-457200" fontAlgn="base">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SOB ​</a:t>
            </a:r>
          </a:p>
          <a:p>
            <a:pPr marL="457200" indent="-457200" fontAlgn="base">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Persistent cough</a:t>
            </a:r>
          </a:p>
          <a:p>
            <a:endParaRPr lang="en-US" dirty="0"/>
          </a:p>
        </p:txBody>
      </p:sp>
    </p:spTree>
    <p:extLst>
      <p:ext uri="{BB962C8B-B14F-4D97-AF65-F5344CB8AC3E}">
        <p14:creationId xmlns:p14="http://schemas.microsoft.com/office/powerpoint/2010/main" val="146599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8011-DE10-B670-D91E-576A7E3820C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Social History</a:t>
            </a:r>
          </a:p>
        </p:txBody>
      </p:sp>
      <p:graphicFrame>
        <p:nvGraphicFramePr>
          <p:cNvPr id="5" name="Content Placeholder 4">
            <a:extLst>
              <a:ext uri="{FF2B5EF4-FFF2-40B4-BE49-F238E27FC236}">
                <a16:creationId xmlns:a16="http://schemas.microsoft.com/office/drawing/2014/main" id="{D33C6F14-827E-C825-1408-A14CCB9A0DE8}"/>
              </a:ext>
            </a:extLst>
          </p:cNvPr>
          <p:cNvGraphicFramePr>
            <a:graphicFrameLocks noGrp="1"/>
          </p:cNvGraphicFramePr>
          <p:nvPr>
            <p:ph idx="1"/>
            <p:extLst>
              <p:ext uri="{D42A27DB-BD31-4B8C-83A1-F6EECF244321}">
                <p14:modId xmlns:p14="http://schemas.microsoft.com/office/powerpoint/2010/main" val="3390787399"/>
              </p:ext>
            </p:extLst>
          </p:nvPr>
        </p:nvGraphicFramePr>
        <p:xfrm>
          <a:off x="1219200" y="1600200"/>
          <a:ext cx="975042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25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B292-5884-80A6-40EF-FF46324D1BB5}"/>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Medical/Family History</a:t>
            </a:r>
          </a:p>
        </p:txBody>
      </p:sp>
      <p:graphicFrame>
        <p:nvGraphicFramePr>
          <p:cNvPr id="4" name="Content Placeholder 3">
            <a:extLst>
              <a:ext uri="{FF2B5EF4-FFF2-40B4-BE49-F238E27FC236}">
                <a16:creationId xmlns:a16="http://schemas.microsoft.com/office/drawing/2014/main" id="{63378326-6BCA-010C-2E88-3B25FEF2FD8C}"/>
              </a:ext>
            </a:extLst>
          </p:cNvPr>
          <p:cNvGraphicFramePr>
            <a:graphicFrameLocks noGrp="1"/>
          </p:cNvGraphicFramePr>
          <p:nvPr>
            <p:ph idx="1"/>
            <p:extLst>
              <p:ext uri="{D42A27DB-BD31-4B8C-83A1-F6EECF244321}">
                <p14:modId xmlns:p14="http://schemas.microsoft.com/office/powerpoint/2010/main" val="2254122753"/>
              </p:ext>
            </p:extLst>
          </p:nvPr>
        </p:nvGraphicFramePr>
        <p:xfrm>
          <a:off x="1219200" y="1600200"/>
          <a:ext cx="975042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17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Objectives</a:t>
            </a:r>
          </a:p>
        </p:txBody>
      </p:sp>
      <p:sp>
        <p:nvSpPr>
          <p:cNvPr id="6" name="Content Placeholder 5"/>
          <p:cNvSpPr>
            <a:spLocks noGrp="1"/>
          </p:cNvSpPr>
          <p:nvPr>
            <p:ph idx="1"/>
          </p:nvPr>
        </p:nvSpPr>
        <p:spPr/>
        <p:txBody>
          <a:bodyPr>
            <a:normAutofit/>
          </a:bodyPr>
          <a:lstStyle/>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This presentation will discuss the connection of nutrition and the 5M’s as it applies to aging adults. </a:t>
            </a:r>
          </a:p>
          <a:p>
            <a:pPr marL="457200" lvl="0" indent="-457200"/>
            <a:r>
              <a:rPr lang="en-US" sz="3200" dirty="0">
                <a:latin typeface="Calibri" panose="020F0502020204030204" pitchFamily="34" charset="0"/>
                <a:ea typeface="Calibri" panose="020F0502020204030204" pitchFamily="34" charset="0"/>
                <a:cs typeface="Calibri" panose="020F0502020204030204" pitchFamily="34" charset="0"/>
              </a:rPr>
              <a:t>Describe the role malnutrition has on health outcomes </a:t>
            </a:r>
          </a:p>
          <a:p>
            <a:pPr marL="457200" lvl="0" indent="-457200"/>
            <a:r>
              <a:rPr lang="en-US" sz="3200" dirty="0">
                <a:latin typeface="Calibri" panose="020F0502020204030204" pitchFamily="34" charset="0"/>
                <a:ea typeface="Calibri" panose="020F0502020204030204" pitchFamily="34" charset="0"/>
                <a:cs typeface="Calibri" panose="020F0502020204030204" pitchFamily="34" charset="0"/>
              </a:rPr>
              <a:t>Identify barriers to optimum nutrition in aging adults</a:t>
            </a:r>
          </a:p>
          <a:p>
            <a:pPr marL="457200" lvl="0" indent="-457200"/>
            <a:r>
              <a:rPr lang="en-US" sz="3200" dirty="0">
                <a:latin typeface="Calibri" panose="020F0502020204030204" pitchFamily="34" charset="0"/>
                <a:ea typeface="Calibri" panose="020F0502020204030204" pitchFamily="34" charset="0"/>
                <a:cs typeface="Calibri" panose="020F0502020204030204" pitchFamily="34" charset="0"/>
              </a:rPr>
              <a:t>Discuss strategies and resources to improve dietary intake  </a:t>
            </a:r>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78DA-6D1A-7239-A7DF-3E6DBED01B31}"/>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Food &amp; Nutrition-Related History </a:t>
            </a:r>
          </a:p>
        </p:txBody>
      </p:sp>
      <p:graphicFrame>
        <p:nvGraphicFramePr>
          <p:cNvPr id="4" name="Content Placeholder 3">
            <a:extLst>
              <a:ext uri="{FF2B5EF4-FFF2-40B4-BE49-F238E27FC236}">
                <a16:creationId xmlns:a16="http://schemas.microsoft.com/office/drawing/2014/main" id="{C1616C51-CCD1-E04A-E004-25AC2E997585}"/>
              </a:ext>
            </a:extLst>
          </p:cNvPr>
          <p:cNvGraphicFramePr>
            <a:graphicFrameLocks noGrp="1"/>
          </p:cNvGraphicFramePr>
          <p:nvPr>
            <p:ph idx="1"/>
            <p:extLst>
              <p:ext uri="{D42A27DB-BD31-4B8C-83A1-F6EECF244321}">
                <p14:modId xmlns:p14="http://schemas.microsoft.com/office/powerpoint/2010/main" val="3960740531"/>
              </p:ext>
            </p:extLst>
          </p:nvPr>
        </p:nvGraphicFramePr>
        <p:xfrm>
          <a:off x="1219200" y="1600200"/>
          <a:ext cx="99806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89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A71A-F2C1-62CA-2408-5B98A758882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Anthropometric Measurements</a:t>
            </a:r>
          </a:p>
        </p:txBody>
      </p:sp>
      <p:graphicFrame>
        <p:nvGraphicFramePr>
          <p:cNvPr id="4" name="Diagram 3">
            <a:extLst>
              <a:ext uri="{FF2B5EF4-FFF2-40B4-BE49-F238E27FC236}">
                <a16:creationId xmlns:a16="http://schemas.microsoft.com/office/drawing/2014/main" id="{B9F82300-D1E6-D9DC-0385-3CFE2750EDD4}"/>
              </a:ext>
            </a:extLst>
          </p:cNvPr>
          <p:cNvGraphicFramePr/>
          <p:nvPr>
            <p:extLst>
              <p:ext uri="{D42A27DB-BD31-4B8C-83A1-F6EECF244321}">
                <p14:modId xmlns:p14="http://schemas.microsoft.com/office/powerpoint/2010/main" val="3460555391"/>
              </p:ext>
            </p:extLst>
          </p:nvPr>
        </p:nvGraphicFramePr>
        <p:xfrm>
          <a:off x="1522412" y="1905000"/>
          <a:ext cx="8382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2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6E7A-A58F-3DFC-4F35-490324588EB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Estimated Energy &amp; Protein Needs </a:t>
            </a:r>
          </a:p>
        </p:txBody>
      </p:sp>
      <p:graphicFrame>
        <p:nvGraphicFramePr>
          <p:cNvPr id="4" name="Content Placeholder 3">
            <a:extLst>
              <a:ext uri="{FF2B5EF4-FFF2-40B4-BE49-F238E27FC236}">
                <a16:creationId xmlns:a16="http://schemas.microsoft.com/office/drawing/2014/main" id="{6FE1CC83-53AE-FFEB-D4CC-7957BC159298}"/>
              </a:ext>
            </a:extLst>
          </p:cNvPr>
          <p:cNvGraphicFramePr>
            <a:graphicFrameLocks noGrp="1"/>
          </p:cNvGraphicFramePr>
          <p:nvPr>
            <p:ph idx="1"/>
            <p:extLst>
              <p:ext uri="{D42A27DB-BD31-4B8C-83A1-F6EECF244321}">
                <p14:modId xmlns:p14="http://schemas.microsoft.com/office/powerpoint/2010/main" val="1167869889"/>
              </p:ext>
            </p:extLst>
          </p:nvPr>
        </p:nvGraphicFramePr>
        <p:xfrm>
          <a:off x="1107037" y="1636643"/>
          <a:ext cx="9750425"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176369E-53ED-0457-D8B7-B251124E7D6D}"/>
              </a:ext>
            </a:extLst>
          </p:cNvPr>
          <p:cNvGraphicFramePr/>
          <p:nvPr>
            <p:extLst>
              <p:ext uri="{D42A27DB-BD31-4B8C-83A1-F6EECF244321}">
                <p14:modId xmlns:p14="http://schemas.microsoft.com/office/powerpoint/2010/main" val="3079039731"/>
              </p:ext>
            </p:extLst>
          </p:nvPr>
        </p:nvGraphicFramePr>
        <p:xfrm>
          <a:off x="1102136" y="4523704"/>
          <a:ext cx="3577761" cy="18960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0863F808-1089-1042-6539-5ED785178FEF}"/>
              </a:ext>
            </a:extLst>
          </p:cNvPr>
          <p:cNvSpPr txBox="1"/>
          <p:nvPr/>
        </p:nvSpPr>
        <p:spPr>
          <a:xfrm>
            <a:off x="1102136" y="2425001"/>
            <a:ext cx="2819400"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Calories</a:t>
            </a:r>
          </a:p>
        </p:txBody>
      </p:sp>
      <p:sp>
        <p:nvSpPr>
          <p:cNvPr id="7" name="TextBox 6">
            <a:extLst>
              <a:ext uri="{FF2B5EF4-FFF2-40B4-BE49-F238E27FC236}">
                <a16:creationId xmlns:a16="http://schemas.microsoft.com/office/drawing/2014/main" id="{3D62E626-0E15-E0DE-8422-5DB18FD9404B}"/>
              </a:ext>
            </a:extLst>
          </p:cNvPr>
          <p:cNvSpPr txBox="1"/>
          <p:nvPr/>
        </p:nvSpPr>
        <p:spPr>
          <a:xfrm>
            <a:off x="1102136" y="4521408"/>
            <a:ext cx="1676400"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Protein</a:t>
            </a:r>
          </a:p>
        </p:txBody>
      </p:sp>
    </p:spTree>
    <p:extLst>
      <p:ext uri="{BB962C8B-B14F-4D97-AF65-F5344CB8AC3E}">
        <p14:creationId xmlns:p14="http://schemas.microsoft.com/office/powerpoint/2010/main" val="19497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8B0F-EF14-7BA0-211A-BD7D7FE0755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Biochemical Data </a:t>
            </a:r>
          </a:p>
        </p:txBody>
      </p:sp>
      <p:sp>
        <p:nvSpPr>
          <p:cNvPr id="5" name="Rectangle 1">
            <a:extLst>
              <a:ext uri="{FF2B5EF4-FFF2-40B4-BE49-F238E27FC236}">
                <a16:creationId xmlns:a16="http://schemas.microsoft.com/office/drawing/2014/main" id="{1D58DC9F-2020-D049-38E1-82EE50D3F15D}"/>
              </a:ext>
            </a:extLst>
          </p:cNvPr>
          <p:cNvSpPr>
            <a:spLocks noChangeArrowheads="1"/>
          </p:cNvSpPr>
          <p:nvPr/>
        </p:nvSpPr>
        <p:spPr bwMode="auto">
          <a:xfrm>
            <a:off x="-1219200" y="-694261"/>
            <a:ext cx="168058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9">
            <a:extLst>
              <a:ext uri="{FF2B5EF4-FFF2-40B4-BE49-F238E27FC236}">
                <a16:creationId xmlns:a16="http://schemas.microsoft.com/office/drawing/2014/main" id="{15BDF457-B1EC-AAF2-B838-7591EB47037F}"/>
              </a:ext>
            </a:extLst>
          </p:cNvPr>
          <p:cNvSpPr txBox="1"/>
          <p:nvPr/>
        </p:nvSpPr>
        <p:spPr>
          <a:xfrm>
            <a:off x="1903412" y="5834269"/>
            <a:ext cx="5619229"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chemeClr val="tx1"/>
                </a:solidFill>
                <a:latin typeface="Arima Madurai Bold" pitchFamily="2" charset="77"/>
                <a:cs typeface="Arima Madurai Bold" pitchFamily="2" charset="77"/>
              </a:rPr>
              <a:t>Other indicators: </a:t>
            </a:r>
            <a:r>
              <a:rPr lang="en-US" dirty="0">
                <a:solidFill>
                  <a:schemeClr val="tx1"/>
                </a:solidFill>
                <a:latin typeface="Arima Madurai" pitchFamily="2" charset="77"/>
                <a:cs typeface="Arima Madurai" pitchFamily="2" charset="77"/>
              </a:rPr>
              <a:t>CBC,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phosphorus</a:t>
            </a:r>
            <a:r>
              <a:rPr lang="en-US" dirty="0">
                <a:solidFill>
                  <a:schemeClr val="tx1"/>
                </a:solidFill>
                <a:latin typeface="Arima Madurai" pitchFamily="2" charset="77"/>
                <a:cs typeface="Arima Madurai" pitchFamily="2" charset="77"/>
              </a:rPr>
              <a:t>, CRP </a:t>
            </a:r>
          </a:p>
        </p:txBody>
      </p:sp>
      <p:sp>
        <p:nvSpPr>
          <p:cNvPr id="7" name="TextBox 10">
            <a:extLst>
              <a:ext uri="{FF2B5EF4-FFF2-40B4-BE49-F238E27FC236}">
                <a16:creationId xmlns:a16="http://schemas.microsoft.com/office/drawing/2014/main" id="{9E779284-C70A-DF48-D624-1190A0C633C0}"/>
              </a:ext>
            </a:extLst>
          </p:cNvPr>
          <p:cNvSpPr txBox="1"/>
          <p:nvPr/>
        </p:nvSpPr>
        <p:spPr>
          <a:xfrm>
            <a:off x="10742612" y="6428601"/>
            <a:ext cx="1125629" cy="276999"/>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chemeClr val="tx1"/>
                </a:solidFill>
                <a:latin typeface="Arima Madurai" pitchFamily="2" charset="77"/>
                <a:cs typeface="Arima Madurai" pitchFamily="2" charset="77"/>
              </a:rPr>
              <a:t>(Keller, 2019)</a:t>
            </a:r>
          </a:p>
        </p:txBody>
      </p:sp>
      <p:graphicFrame>
        <p:nvGraphicFramePr>
          <p:cNvPr id="10" name="Content Placeholder 9">
            <a:extLst>
              <a:ext uri="{FF2B5EF4-FFF2-40B4-BE49-F238E27FC236}">
                <a16:creationId xmlns:a16="http://schemas.microsoft.com/office/drawing/2014/main" id="{D051027C-AA65-2676-0EC6-3F14514FA5DE}"/>
              </a:ext>
            </a:extLst>
          </p:cNvPr>
          <p:cNvGraphicFramePr>
            <a:graphicFrameLocks noGrp="1"/>
          </p:cNvGraphicFramePr>
          <p:nvPr>
            <p:ph idx="1"/>
            <p:extLst>
              <p:ext uri="{D42A27DB-BD31-4B8C-83A1-F6EECF244321}">
                <p14:modId xmlns:p14="http://schemas.microsoft.com/office/powerpoint/2010/main" val="1874946350"/>
              </p:ext>
            </p:extLst>
          </p:nvPr>
        </p:nvGraphicFramePr>
        <p:xfrm>
          <a:off x="1903412" y="1571753"/>
          <a:ext cx="7249522" cy="4171693"/>
        </p:xfrm>
        <a:graphic>
          <a:graphicData uri="http://schemas.openxmlformats.org/drawingml/2006/table">
            <a:tbl>
              <a:tblPr/>
              <a:tblGrid>
                <a:gridCol w="1811993">
                  <a:extLst>
                    <a:ext uri="{9D8B030D-6E8A-4147-A177-3AD203B41FA5}">
                      <a16:colId xmlns:a16="http://schemas.microsoft.com/office/drawing/2014/main" val="2082984541"/>
                    </a:ext>
                  </a:extLst>
                </a:gridCol>
                <a:gridCol w="1811993">
                  <a:extLst>
                    <a:ext uri="{9D8B030D-6E8A-4147-A177-3AD203B41FA5}">
                      <a16:colId xmlns:a16="http://schemas.microsoft.com/office/drawing/2014/main" val="2714993622"/>
                    </a:ext>
                  </a:extLst>
                </a:gridCol>
                <a:gridCol w="1812768">
                  <a:extLst>
                    <a:ext uri="{9D8B030D-6E8A-4147-A177-3AD203B41FA5}">
                      <a16:colId xmlns:a16="http://schemas.microsoft.com/office/drawing/2014/main" val="1694655096"/>
                    </a:ext>
                  </a:extLst>
                </a:gridCol>
                <a:gridCol w="1812768">
                  <a:extLst>
                    <a:ext uri="{9D8B030D-6E8A-4147-A177-3AD203B41FA5}">
                      <a16:colId xmlns:a16="http://schemas.microsoft.com/office/drawing/2014/main" val="1404398423"/>
                    </a:ext>
                  </a:extLst>
                </a:gridCol>
              </a:tblGrid>
              <a:tr h="466222">
                <a:tc>
                  <a:txBody>
                    <a:bodyPr/>
                    <a:lstStyle/>
                    <a:p>
                      <a:pPr algn="ctr" rtl="0" fontAlgn="base">
                        <a:lnSpc>
                          <a:spcPts val="3375"/>
                        </a:lnSpc>
                        <a:buNone/>
                      </a:pPr>
                      <a:r>
                        <a:rPr lang="en-US" sz="1400" b="0" i="0" u="none" strike="noStrike"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DATE</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FC000"/>
                    </a:solidFill>
                  </a:tcPr>
                </a:tc>
                <a:tc>
                  <a:txBody>
                    <a:bodyPr/>
                    <a:lstStyle/>
                    <a:p>
                      <a:pPr algn="ctr" rtl="0" fontAlgn="base">
                        <a:lnSpc>
                          <a:spcPts val="3375"/>
                        </a:lnSpc>
                        <a:buNone/>
                      </a:pPr>
                      <a:r>
                        <a:rPr lang="en-US" sz="1400" b="0" i="0" u="none" strike="noStrike"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LAB</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FC000"/>
                    </a:solidFill>
                  </a:tcPr>
                </a:tc>
                <a:tc>
                  <a:txBody>
                    <a:bodyPr/>
                    <a:lstStyle/>
                    <a:p>
                      <a:pPr algn="ctr" rtl="0" fontAlgn="base">
                        <a:lnSpc>
                          <a:spcPts val="3375"/>
                        </a:lnSpc>
                        <a:buNone/>
                      </a:pPr>
                      <a:r>
                        <a:rPr lang="en-US" sz="1400" b="0" i="0" u="none" strike="noStrike"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VALUE</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FC000"/>
                    </a:solidFill>
                  </a:tcPr>
                </a:tc>
                <a:tc>
                  <a:txBody>
                    <a:bodyPr/>
                    <a:lstStyle/>
                    <a:p>
                      <a:pPr algn="ctr" rtl="0" fontAlgn="base">
                        <a:lnSpc>
                          <a:spcPts val="3375"/>
                        </a:lnSpc>
                        <a:buNone/>
                      </a:pPr>
                      <a:r>
                        <a:rPr lang="en-US" sz="1400" b="0" i="0" u="none" strike="noStrike"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RANGE</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FC000"/>
                    </a:solidFill>
                  </a:tcPr>
                </a:tc>
                <a:extLst>
                  <a:ext uri="{0D108BD9-81ED-4DB2-BD59-A6C34878D82A}">
                    <a16:rowId xmlns:a16="http://schemas.microsoft.com/office/drawing/2014/main" val="2474744024"/>
                  </a:ext>
                </a:extLst>
              </a:tr>
              <a:tr h="466222">
                <a:tc>
                  <a:txBody>
                    <a:bodyPr/>
                    <a:lstStyle/>
                    <a:p>
                      <a:pPr algn="ctr" rtl="0" fontAlgn="base">
                        <a:lnSpc>
                          <a:spcPts val="3375"/>
                        </a:lnSpc>
                        <a:buNone/>
                      </a:pPr>
                      <a:r>
                        <a:rPr lang="en-US" sz="1200" b="1" i="0" u="none" strike="noStrike">
                          <a:solidFill>
                            <a:srgbClr val="092F53"/>
                          </a:solidFill>
                          <a:effectLst/>
                          <a:latin typeface="Arima Madurai Bold"/>
                        </a:rPr>
                        <a:t>11/05/25</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Calcium (low)</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8.3</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8.8-10.5</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extLst>
                  <a:ext uri="{0D108BD9-81ED-4DB2-BD59-A6C34878D82A}">
                    <a16:rowId xmlns:a16="http://schemas.microsoft.com/office/drawing/2014/main" val="1900975722"/>
                  </a:ext>
                </a:extLst>
              </a:tr>
              <a:tr h="466222">
                <a:tc>
                  <a:txBody>
                    <a:bodyPr/>
                    <a:lstStyle/>
                    <a:p>
                      <a:pPr algn="ctr" rtl="0" fontAlgn="base">
                        <a:lnSpc>
                          <a:spcPts val="3375"/>
                        </a:lnSpc>
                        <a:buNone/>
                      </a:pPr>
                      <a:r>
                        <a:rPr lang="en-US" sz="1200" b="1" i="0" u="none" strike="noStrike">
                          <a:solidFill>
                            <a:srgbClr val="092F53"/>
                          </a:solidFill>
                          <a:effectLst/>
                          <a:latin typeface="Arima Madurai Bold"/>
                        </a:rPr>
                        <a:t>11/05/25</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BUN (high)</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27</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7-22</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extLst>
                  <a:ext uri="{0D108BD9-81ED-4DB2-BD59-A6C34878D82A}">
                    <a16:rowId xmlns:a16="http://schemas.microsoft.com/office/drawing/2014/main" val="3732996292"/>
                  </a:ext>
                </a:extLst>
              </a:tr>
              <a:tr h="908139">
                <a:tc>
                  <a:txBody>
                    <a:bodyPr/>
                    <a:lstStyle/>
                    <a:p>
                      <a:pPr algn="ctr" rtl="0" fontAlgn="base">
                        <a:lnSpc>
                          <a:spcPts val="3375"/>
                        </a:lnSpc>
                        <a:buNone/>
                      </a:pPr>
                      <a:r>
                        <a:rPr lang="en-US" sz="1200" b="1" i="0" u="none" strike="noStrike">
                          <a:solidFill>
                            <a:srgbClr val="092F53"/>
                          </a:solidFill>
                          <a:effectLst/>
                          <a:latin typeface="Arima Madurai Bold"/>
                        </a:rPr>
                        <a:t>11/05/25</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Hemoglobin (low)</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12.9</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13-18</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extLst>
                  <a:ext uri="{0D108BD9-81ED-4DB2-BD59-A6C34878D82A}">
                    <a16:rowId xmlns:a16="http://schemas.microsoft.com/office/drawing/2014/main" val="2773143323"/>
                  </a:ext>
                </a:extLst>
              </a:tr>
              <a:tr h="466222">
                <a:tc>
                  <a:txBody>
                    <a:bodyPr/>
                    <a:lstStyle/>
                    <a:p>
                      <a:pPr algn="ctr" rtl="0" fontAlgn="base">
                        <a:lnSpc>
                          <a:spcPts val="3375"/>
                        </a:lnSpc>
                        <a:buNone/>
                      </a:pPr>
                      <a:r>
                        <a:rPr lang="en-US" sz="1200" b="1" i="0" u="none" strike="noStrike">
                          <a:solidFill>
                            <a:srgbClr val="092F53"/>
                          </a:solidFill>
                          <a:effectLst/>
                          <a:latin typeface="Arima Madurai Bold"/>
                        </a:rPr>
                        <a:t>11/05/25</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RBC (low)</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4.27</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1" i="0" u="none" strike="noStrike">
                          <a:solidFill>
                            <a:srgbClr val="092F53"/>
                          </a:solidFill>
                          <a:effectLst/>
                          <a:latin typeface="Arima Madurai Bold"/>
                        </a:rPr>
                        <a:t>4.40-5.90</a:t>
                      </a:r>
                      <a:r>
                        <a:rPr lang="en-US" sz="1200" b="0" i="0">
                          <a:solidFill>
                            <a:srgbClr val="000000"/>
                          </a:solidFill>
                          <a:effectLst/>
                          <a:latin typeface="Arima Madurai Bold"/>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extLst>
                  <a:ext uri="{0D108BD9-81ED-4DB2-BD59-A6C34878D82A}">
                    <a16:rowId xmlns:a16="http://schemas.microsoft.com/office/drawing/2014/main" val="2834451163"/>
                  </a:ext>
                </a:extLst>
              </a:tr>
              <a:tr h="466222">
                <a:tc>
                  <a:txBody>
                    <a:bodyPr/>
                    <a:lstStyle/>
                    <a:p>
                      <a:pPr algn="ctr" rtl="0" fontAlgn="base">
                        <a:lnSpc>
                          <a:spcPts val="3375"/>
                        </a:lnSpc>
                        <a:buNone/>
                      </a:pPr>
                      <a:r>
                        <a:rPr lang="en-US" sz="1200" b="0" i="0" u="none" strike="noStrike">
                          <a:solidFill>
                            <a:srgbClr val="092F53"/>
                          </a:solidFill>
                          <a:effectLst/>
                          <a:latin typeface="Arima Madurai"/>
                        </a:rPr>
                        <a:t>11/05/25</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Potassium</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4.0</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3.6-5.5</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extLst>
                  <a:ext uri="{0D108BD9-81ED-4DB2-BD59-A6C34878D82A}">
                    <a16:rowId xmlns:a16="http://schemas.microsoft.com/office/drawing/2014/main" val="2175924738"/>
                  </a:ext>
                </a:extLst>
              </a:tr>
              <a:tr h="466222">
                <a:tc>
                  <a:txBody>
                    <a:bodyPr/>
                    <a:lstStyle/>
                    <a:p>
                      <a:pPr algn="ctr" rtl="0" fontAlgn="base">
                        <a:lnSpc>
                          <a:spcPts val="3375"/>
                        </a:lnSpc>
                        <a:buNone/>
                      </a:pPr>
                      <a:r>
                        <a:rPr lang="en-US" sz="1200" b="0" i="0" u="none" strike="noStrike">
                          <a:solidFill>
                            <a:srgbClr val="092F53"/>
                          </a:solidFill>
                          <a:effectLst/>
                          <a:latin typeface="Arima Madurai"/>
                        </a:rPr>
                        <a:t>11/05/25</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Creatinine</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0.9</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0.6-1.3</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extLst>
                  <a:ext uri="{0D108BD9-81ED-4DB2-BD59-A6C34878D82A}">
                    <a16:rowId xmlns:a16="http://schemas.microsoft.com/office/drawing/2014/main" val="1292177533"/>
                  </a:ext>
                </a:extLst>
              </a:tr>
              <a:tr h="466222">
                <a:tc>
                  <a:txBody>
                    <a:bodyPr/>
                    <a:lstStyle/>
                    <a:p>
                      <a:pPr algn="ctr" rtl="0" fontAlgn="base">
                        <a:lnSpc>
                          <a:spcPts val="3375"/>
                        </a:lnSpc>
                        <a:buNone/>
                      </a:pPr>
                      <a:r>
                        <a:rPr lang="en-US" sz="1200" b="0" i="0" u="none" strike="noStrike">
                          <a:solidFill>
                            <a:srgbClr val="092F53"/>
                          </a:solidFill>
                          <a:effectLst/>
                          <a:latin typeface="Arima Madurai"/>
                        </a:rPr>
                        <a:t>11/05/25</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Albumin</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a:solidFill>
                            <a:srgbClr val="092F53"/>
                          </a:solidFill>
                          <a:effectLst/>
                          <a:latin typeface="Arima Madurai"/>
                        </a:rPr>
                        <a:t>3.84</a:t>
                      </a:r>
                      <a:r>
                        <a:rPr lang="en-US" sz="1200" b="0" i="0">
                          <a:solidFill>
                            <a:srgbClr val="000000"/>
                          </a:solidFill>
                          <a:effectLst/>
                          <a:latin typeface="Arima Madurai"/>
                        </a:rPr>
                        <a:t>​</a:t>
                      </a:r>
                      <a:endParaRPr lang="en-US" b="0" i="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tc>
                  <a:txBody>
                    <a:bodyPr/>
                    <a:lstStyle/>
                    <a:p>
                      <a:pPr algn="ctr" rtl="0" fontAlgn="base">
                        <a:lnSpc>
                          <a:spcPts val="3375"/>
                        </a:lnSpc>
                        <a:buNone/>
                      </a:pPr>
                      <a:r>
                        <a:rPr lang="en-US" sz="1200" b="0" i="0" u="none" strike="noStrike" dirty="0">
                          <a:solidFill>
                            <a:srgbClr val="092F53"/>
                          </a:solidFill>
                          <a:effectLst/>
                          <a:latin typeface="Arima Madurai"/>
                        </a:rPr>
                        <a:t>3.40-4.70</a:t>
                      </a:r>
                      <a:r>
                        <a:rPr lang="en-US" sz="1200" b="0" i="0" dirty="0">
                          <a:solidFill>
                            <a:srgbClr val="000000"/>
                          </a:solidFill>
                          <a:effectLst/>
                          <a:latin typeface="Arima Madurai"/>
                        </a:rPr>
                        <a:t>​</a:t>
                      </a:r>
                      <a:endParaRPr lang="en-US" b="0" i="0" dirty="0">
                        <a:solidFill>
                          <a:srgbClr val="000000"/>
                        </a:solidFill>
                        <a:effectLst/>
                      </a:endParaRPr>
                    </a:p>
                  </a:txBody>
                  <a:tcPr>
                    <a:lnL w="9874" cap="flat" cmpd="sng" algn="ctr">
                      <a:solidFill>
                        <a:srgbClr val="092F53"/>
                      </a:solidFill>
                      <a:prstDash val="solid"/>
                      <a:round/>
                      <a:headEnd type="none" w="med" len="med"/>
                      <a:tailEnd type="none" w="med" len="med"/>
                    </a:lnL>
                    <a:lnR w="9874" cap="flat" cmpd="sng" algn="ctr">
                      <a:solidFill>
                        <a:srgbClr val="092F53"/>
                      </a:solidFill>
                      <a:prstDash val="solid"/>
                      <a:round/>
                      <a:headEnd type="none" w="med" len="med"/>
                      <a:tailEnd type="none" w="med" len="med"/>
                    </a:lnR>
                    <a:lnT w="9874" cap="flat" cmpd="sng" algn="ctr">
                      <a:solidFill>
                        <a:srgbClr val="092F53"/>
                      </a:solidFill>
                      <a:prstDash val="solid"/>
                      <a:round/>
                      <a:headEnd type="none" w="med" len="med"/>
                      <a:tailEnd type="none" w="med" len="med"/>
                    </a:lnT>
                    <a:lnB w="9874" cap="flat" cmpd="sng" algn="ctr">
                      <a:solidFill>
                        <a:srgbClr val="092F53"/>
                      </a:solidFill>
                      <a:prstDash val="solid"/>
                      <a:round/>
                      <a:headEnd type="none" w="med" len="med"/>
                      <a:tailEnd type="none" w="med" len="med"/>
                    </a:lnB>
                    <a:solidFill>
                      <a:srgbClr val="F2F2F2"/>
                    </a:solidFill>
                  </a:tcPr>
                </a:tc>
                <a:extLst>
                  <a:ext uri="{0D108BD9-81ED-4DB2-BD59-A6C34878D82A}">
                    <a16:rowId xmlns:a16="http://schemas.microsoft.com/office/drawing/2014/main" val="3467304311"/>
                  </a:ext>
                </a:extLst>
              </a:tr>
            </a:tbl>
          </a:graphicData>
        </a:graphic>
      </p:graphicFrame>
    </p:spTree>
    <p:extLst>
      <p:ext uri="{BB962C8B-B14F-4D97-AF65-F5344CB8AC3E}">
        <p14:creationId xmlns:p14="http://schemas.microsoft.com/office/powerpoint/2010/main" val="72482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D81F-9951-3A01-2463-824FD0502E71}"/>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Nutrition Focused Physical Findings</a:t>
            </a:r>
          </a:p>
        </p:txBody>
      </p:sp>
      <p:graphicFrame>
        <p:nvGraphicFramePr>
          <p:cNvPr id="4" name="Content Placeholder 3">
            <a:extLst>
              <a:ext uri="{FF2B5EF4-FFF2-40B4-BE49-F238E27FC236}">
                <a16:creationId xmlns:a16="http://schemas.microsoft.com/office/drawing/2014/main" id="{7A6521C7-748B-B798-54E1-79B86730F7B1}"/>
              </a:ext>
            </a:extLst>
          </p:cNvPr>
          <p:cNvGraphicFramePr>
            <a:graphicFrameLocks noGrp="1"/>
          </p:cNvGraphicFramePr>
          <p:nvPr>
            <p:ph idx="1"/>
            <p:extLst>
              <p:ext uri="{D42A27DB-BD31-4B8C-83A1-F6EECF244321}">
                <p14:modId xmlns:p14="http://schemas.microsoft.com/office/powerpoint/2010/main" val="430484510"/>
              </p:ext>
            </p:extLst>
          </p:nvPr>
        </p:nvGraphicFramePr>
        <p:xfrm>
          <a:off x="1218883" y="1676400"/>
          <a:ext cx="975042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5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4592-7FCC-D48E-8925-F908BA05E8D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Medications </a:t>
            </a:r>
          </a:p>
        </p:txBody>
      </p:sp>
      <p:graphicFrame>
        <p:nvGraphicFramePr>
          <p:cNvPr id="7" name="Content Placeholder 6">
            <a:extLst>
              <a:ext uri="{FF2B5EF4-FFF2-40B4-BE49-F238E27FC236}">
                <a16:creationId xmlns:a16="http://schemas.microsoft.com/office/drawing/2014/main" id="{8EEC52D9-E927-A6E9-CB19-85BB82632D3B}"/>
              </a:ext>
            </a:extLst>
          </p:cNvPr>
          <p:cNvGraphicFramePr>
            <a:graphicFrameLocks noGrp="1"/>
          </p:cNvGraphicFramePr>
          <p:nvPr>
            <p:ph idx="1"/>
            <p:extLst>
              <p:ext uri="{D42A27DB-BD31-4B8C-83A1-F6EECF244321}">
                <p14:modId xmlns:p14="http://schemas.microsoft.com/office/powerpoint/2010/main" val="3922185122"/>
              </p:ext>
            </p:extLst>
          </p:nvPr>
        </p:nvGraphicFramePr>
        <p:xfrm>
          <a:off x="1065212" y="1600200"/>
          <a:ext cx="9448800" cy="4571999"/>
        </p:xfrm>
        <a:graphic>
          <a:graphicData uri="http://schemas.openxmlformats.org/drawingml/2006/table">
            <a:tbl>
              <a:tblPr/>
              <a:tblGrid>
                <a:gridCol w="1295400">
                  <a:extLst>
                    <a:ext uri="{9D8B030D-6E8A-4147-A177-3AD203B41FA5}">
                      <a16:colId xmlns:a16="http://schemas.microsoft.com/office/drawing/2014/main" val="3661094983"/>
                    </a:ext>
                  </a:extLst>
                </a:gridCol>
                <a:gridCol w="2057400">
                  <a:extLst>
                    <a:ext uri="{9D8B030D-6E8A-4147-A177-3AD203B41FA5}">
                      <a16:colId xmlns:a16="http://schemas.microsoft.com/office/drawing/2014/main" val="3494994200"/>
                    </a:ext>
                  </a:extLst>
                </a:gridCol>
                <a:gridCol w="6096000">
                  <a:extLst>
                    <a:ext uri="{9D8B030D-6E8A-4147-A177-3AD203B41FA5}">
                      <a16:colId xmlns:a16="http://schemas.microsoft.com/office/drawing/2014/main" val="4252239522"/>
                    </a:ext>
                  </a:extLst>
                </a:gridCol>
              </a:tblGrid>
              <a:tr h="511155">
                <a:tc>
                  <a:txBody>
                    <a:bodyPr/>
                    <a:lstStyle/>
                    <a:p>
                      <a:pPr algn="ctr"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Name of Medication</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FC000"/>
                    </a:solidFill>
                  </a:tcPr>
                </a:tc>
                <a:tc>
                  <a:txBody>
                    <a:bodyPr/>
                    <a:lstStyle/>
                    <a:p>
                      <a:pPr algn="ctr"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Purpose/Uses</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FC000"/>
                    </a:solidFill>
                  </a:tcPr>
                </a:tc>
                <a:tc>
                  <a:txBody>
                    <a:bodyPr/>
                    <a:lstStyle/>
                    <a:p>
                      <a:pPr algn="ctr"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Possible Side Effects and/or Drug/Nutrient Interactions</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3189554"/>
                  </a:ext>
                </a:extLst>
              </a:tr>
              <a:tr h="511155">
                <a:tc>
                  <a:txBody>
                    <a:bodyPr/>
                    <a:lstStyle/>
                    <a:p>
                      <a:pPr algn="l"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Benztropine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Parkinson’s Disease Treatment</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Take without regard to food. Food may decrease GI upset. Caution with alcohol</a:t>
                      </a: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 May decrease appetite and weight.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96271252"/>
                  </a:ext>
                </a:extLst>
              </a:tr>
              <a:tr h="653143">
                <a:tc>
                  <a:txBody>
                    <a:bodyPr/>
                    <a:lstStyle/>
                    <a:p>
                      <a:pPr algn="l"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Clonidine</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Treatment of ADHD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Food does not affect absorption. Avoid dehydration and ensure adequate fluid intake. Possible side effects include dry mouth and constipation. </a:t>
                      </a: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May cause a decrease in appetite.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4059661"/>
                  </a:ext>
                </a:extLst>
              </a:tr>
              <a:tr h="937118">
                <a:tc>
                  <a:txBody>
                    <a:bodyPr/>
                    <a:lstStyle/>
                    <a:p>
                      <a:pPr algn="l"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Doxycycline Hyclate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Treatment of GI infection (antibiotic)</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Take with adequate fluid. Follow with food and avoid lying down for 30 min to decrease esophageal irritation. </a:t>
                      </a: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Take separately from aluminum, calcium or magnesium containing antacids or iron supplement by greater than 2 – 4 hours. </a:t>
                      </a: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Prolonged use may cause nutrient deficiencies.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1050395"/>
                  </a:ext>
                </a:extLst>
              </a:tr>
              <a:tr h="511155">
                <a:tc>
                  <a:txBody>
                    <a:bodyPr/>
                    <a:lstStyle/>
                    <a:p>
                      <a:pPr algn="l"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Heparin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Prevention of clotting (anticoagulant)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Chronic alcohol use will increase the risk for bleeding. Long term use may lead to </a:t>
                      </a: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osteopenia</a:t>
                      </a: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56879687"/>
                  </a:ext>
                </a:extLst>
              </a:tr>
              <a:tr h="653143">
                <a:tc>
                  <a:txBody>
                    <a:bodyPr/>
                    <a:lstStyle/>
                    <a:p>
                      <a:pPr algn="l"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Prednisone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Immunosuppressant; Anti-inflammatory</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Take separately from bile acid sequestrants. Take with food or milk to decreased GI upset. </a:t>
                      </a: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High fat meals will delay absorption by 5 hours</a:t>
                      </a: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 Caution with alcohol. May cause an increase in blood pressure.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18471067"/>
                  </a:ext>
                </a:extLst>
              </a:tr>
              <a:tr h="795130">
                <a:tc>
                  <a:txBody>
                    <a:bodyPr/>
                    <a:lstStyle/>
                    <a:p>
                      <a:pPr algn="l" fontAlgn="base">
                        <a:lnSpc>
                          <a:spcPts val="1200"/>
                        </a:lnSpc>
                        <a:buNone/>
                      </a:pPr>
                      <a:r>
                        <a:rPr lang="en-US" sz="1400" b="1"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Azithromycin</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a:solidFill>
                            <a:srgbClr val="092F53"/>
                          </a:solidFill>
                          <a:effectLst/>
                          <a:latin typeface="Calibri" panose="020F0502020204030204" pitchFamily="34" charset="0"/>
                          <a:ea typeface="Calibri" panose="020F0502020204030204" pitchFamily="34" charset="0"/>
                          <a:cs typeface="Calibri" panose="020F0502020204030204" pitchFamily="34" charset="0"/>
                        </a:rPr>
                        <a:t>Treatment of Respiratory Infection (antibiotic) </a:t>
                      </a:r>
                      <a:r>
                        <a:rPr lang="en-US" sz="1400" b="0" i="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tc>
                  <a:txBody>
                    <a:bodyPr/>
                    <a:lstStyle/>
                    <a:p>
                      <a:pPr algn="l" fontAlgn="base">
                        <a:lnSpc>
                          <a:spcPts val="1200"/>
                        </a:lnSpc>
                        <a:buNone/>
                      </a:pPr>
                      <a:r>
                        <a:rPr lang="en-US" sz="1400" b="0" i="0" u="none" strike="noStrike"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Take with food to decrease GI effects. </a:t>
                      </a:r>
                      <a:r>
                        <a:rPr lang="en-US" sz="1400" b="1" i="0" u="none" strike="noStrike"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Prolonged use may result in nutrient deficiencies.</a:t>
                      </a:r>
                      <a:r>
                        <a:rPr lang="en-US" sz="1400" b="0" i="0" u="none" strike="noStrike"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 May cause diarrhea. </a:t>
                      </a:r>
                      <a:r>
                        <a:rPr lang="en-US" sz="1400" b="0" i="0" dirty="0">
                          <a:solidFill>
                            <a:srgbClr val="092F53"/>
                          </a:solidFill>
                          <a:effectLst/>
                          <a:latin typeface="Calibri" panose="020F0502020204030204" pitchFamily="34" charset="0"/>
                          <a:ea typeface="Calibri" panose="020F0502020204030204" pitchFamily="34" charset="0"/>
                          <a:cs typeface="Calibri" panose="020F0502020204030204" pitchFamily="34" charset="0"/>
                        </a:rPr>
                        <a:t>​</a:t>
                      </a:r>
                      <a:endParaRPr lang="en-US" sz="4000" b="0" i="0" dirty="0">
                        <a:solidFill>
                          <a:srgbClr val="092F53"/>
                        </a:solidFill>
                        <a:effectLst/>
                        <a:latin typeface="Calibri" panose="020F0502020204030204" pitchFamily="34" charset="0"/>
                        <a:ea typeface="Calibri" panose="020F0502020204030204" pitchFamily="34" charset="0"/>
                        <a:cs typeface="Calibri" panose="020F0502020204030204" pitchFamily="34" charset="0"/>
                      </a:endParaRPr>
                    </a:p>
                  </a:txBody>
                  <a:tcPr marL="85193" marR="85193" marT="42596" marB="42596">
                    <a:lnL w="9874" cap="flat" cmpd="sng" algn="ctr">
                      <a:solidFill>
                        <a:srgbClr val="000000"/>
                      </a:solidFill>
                      <a:prstDash val="solid"/>
                      <a:round/>
                      <a:headEnd type="none" w="med" len="med"/>
                      <a:tailEnd type="none" w="med" len="med"/>
                    </a:lnL>
                    <a:lnR w="9874" cap="flat" cmpd="sng" algn="ctr">
                      <a:solidFill>
                        <a:srgbClr val="000000"/>
                      </a:solidFill>
                      <a:prstDash val="solid"/>
                      <a:round/>
                      <a:headEnd type="none" w="med" len="med"/>
                      <a:tailEnd type="none" w="med" len="med"/>
                    </a:lnR>
                    <a:lnT w="9874" cap="flat" cmpd="sng" algn="ctr">
                      <a:solidFill>
                        <a:srgbClr val="000000"/>
                      </a:solidFill>
                      <a:prstDash val="solid"/>
                      <a:round/>
                      <a:headEnd type="none" w="med" len="med"/>
                      <a:tailEnd type="none" w="med" len="med"/>
                    </a:lnT>
                    <a:lnB w="9874"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31231506"/>
                  </a:ext>
                </a:extLst>
              </a:tr>
            </a:tbl>
          </a:graphicData>
        </a:graphic>
      </p:graphicFrame>
      <p:sp>
        <p:nvSpPr>
          <p:cNvPr id="8" name="Rectangle 1">
            <a:extLst>
              <a:ext uri="{FF2B5EF4-FFF2-40B4-BE49-F238E27FC236}">
                <a16:creationId xmlns:a16="http://schemas.microsoft.com/office/drawing/2014/main" id="{3B5046C4-AFA6-A7FB-6A5E-A4958142FEE7}"/>
              </a:ext>
            </a:extLst>
          </p:cNvPr>
          <p:cNvSpPr>
            <a:spLocks noChangeArrowheads="1"/>
          </p:cNvSpPr>
          <p:nvPr/>
        </p:nvSpPr>
        <p:spPr bwMode="auto">
          <a:xfrm>
            <a:off x="-7891355" y="-227235"/>
            <a:ext cx="25314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9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CC56-A19A-EA3E-6D93-7E69E20E851F}"/>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Nutrition Diagnosis</a:t>
            </a:r>
          </a:p>
        </p:txBody>
      </p:sp>
      <p:graphicFrame>
        <p:nvGraphicFramePr>
          <p:cNvPr id="4" name="Content Placeholder 3">
            <a:extLst>
              <a:ext uri="{FF2B5EF4-FFF2-40B4-BE49-F238E27FC236}">
                <a16:creationId xmlns:a16="http://schemas.microsoft.com/office/drawing/2014/main" id="{320C0908-5774-0368-38DF-DC87E3B4E9A3}"/>
              </a:ext>
            </a:extLst>
          </p:cNvPr>
          <p:cNvGraphicFramePr>
            <a:graphicFrameLocks noGrp="1"/>
          </p:cNvGraphicFramePr>
          <p:nvPr>
            <p:ph idx="1"/>
            <p:extLst>
              <p:ext uri="{D42A27DB-BD31-4B8C-83A1-F6EECF244321}">
                <p14:modId xmlns:p14="http://schemas.microsoft.com/office/powerpoint/2010/main" val="881274979"/>
              </p:ext>
            </p:extLst>
          </p:nvPr>
        </p:nvGraphicFramePr>
        <p:xfrm>
          <a:off x="1233860" y="1752600"/>
          <a:ext cx="9294811"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81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FCDC-C632-E146-C06C-82BF9BB23FDF}"/>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Nutrition Intervention</a:t>
            </a:r>
          </a:p>
        </p:txBody>
      </p:sp>
      <p:graphicFrame>
        <p:nvGraphicFramePr>
          <p:cNvPr id="4" name="Diagram 3">
            <a:extLst>
              <a:ext uri="{FF2B5EF4-FFF2-40B4-BE49-F238E27FC236}">
                <a16:creationId xmlns:a16="http://schemas.microsoft.com/office/drawing/2014/main" id="{9D9E3A87-873A-7DF3-32E1-C5FD48E29C47}"/>
              </a:ext>
            </a:extLst>
          </p:cNvPr>
          <p:cNvGraphicFramePr/>
          <p:nvPr>
            <p:extLst>
              <p:ext uri="{D42A27DB-BD31-4B8C-83A1-F6EECF244321}">
                <p14:modId xmlns:p14="http://schemas.microsoft.com/office/powerpoint/2010/main" val="4158166117"/>
              </p:ext>
            </p:extLst>
          </p:nvPr>
        </p:nvGraphicFramePr>
        <p:xfrm>
          <a:off x="2407875" y="1708029"/>
          <a:ext cx="7373074" cy="3441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1">
            <a:extLst>
              <a:ext uri="{FF2B5EF4-FFF2-40B4-BE49-F238E27FC236}">
                <a16:creationId xmlns:a16="http://schemas.microsoft.com/office/drawing/2014/main" id="{539BD595-5825-F0DD-FAD4-90C6E8B7707C}"/>
              </a:ext>
            </a:extLst>
          </p:cNvPr>
          <p:cNvSpPr txBox="1"/>
          <p:nvPr/>
        </p:nvSpPr>
        <p:spPr>
          <a:xfrm>
            <a:off x="8761412" y="2590800"/>
            <a:ext cx="1571786"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solidFill>
                  <a:schemeClr val="tx1"/>
                </a:solidFill>
                <a:effectLst/>
                <a:latin typeface="Arima Madurai" pitchFamily="2" charset="77"/>
                <a:ea typeface="Aptos" panose="020B0004020202020204" pitchFamily="34" charset="0"/>
                <a:cs typeface="Arima Madurai" pitchFamily="2" charset="77"/>
              </a:rPr>
              <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Ji et al., 2022) </a:t>
            </a:r>
            <a:endPar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13">
            <a:extLst>
              <a:ext uri="{FF2B5EF4-FFF2-40B4-BE49-F238E27FC236}">
                <a16:creationId xmlns:a16="http://schemas.microsoft.com/office/drawing/2014/main" id="{C5B48CCA-3EAB-563A-AE86-344B5429EBF3}"/>
              </a:ext>
            </a:extLst>
          </p:cNvPr>
          <p:cNvSpPr txBox="1"/>
          <p:nvPr/>
        </p:nvSpPr>
        <p:spPr>
          <a:xfrm>
            <a:off x="6932612" y="3612070"/>
            <a:ext cx="4583574"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(International Malnutrition Task Force, n.d.)</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54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B601-B870-94A9-E086-7006366BF96A}"/>
              </a:ext>
            </a:extLst>
          </p:cNvPr>
          <p:cNvSpPr>
            <a:spLocks noGrp="1"/>
          </p:cNvSpPr>
          <p:nvPr>
            <p:ph type="title"/>
          </p:nvPr>
        </p:nvSpPr>
        <p:spPr>
          <a:xfrm>
            <a:off x="1218883" y="152400"/>
            <a:ext cx="9751060" cy="1295400"/>
          </a:xfrm>
        </p:spPr>
        <p:txBody>
          <a:bodyPr anchor="b">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Prescription/Goal/Plan</a:t>
            </a:r>
          </a:p>
        </p:txBody>
      </p:sp>
      <p:graphicFrame>
        <p:nvGraphicFramePr>
          <p:cNvPr id="4" name="Content Placeholder 3">
            <a:extLst>
              <a:ext uri="{FF2B5EF4-FFF2-40B4-BE49-F238E27FC236}">
                <a16:creationId xmlns:a16="http://schemas.microsoft.com/office/drawing/2014/main" id="{AD739CC0-379B-4AA5-B3E1-FED493D467E2}"/>
              </a:ext>
            </a:extLst>
          </p:cNvPr>
          <p:cNvGraphicFramePr>
            <a:graphicFrameLocks noGrp="1"/>
          </p:cNvGraphicFramePr>
          <p:nvPr>
            <p:ph idx="1"/>
            <p:extLst>
              <p:ext uri="{D42A27DB-BD31-4B8C-83A1-F6EECF244321}">
                <p14:modId xmlns:p14="http://schemas.microsoft.com/office/powerpoint/2010/main" val="266724496"/>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1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9413-E760-0589-F1C7-F51DCD7F5A56}"/>
              </a:ext>
            </a:extLst>
          </p:cNvPr>
          <p:cNvSpPr>
            <a:spLocks noGrp="1"/>
          </p:cNvSpPr>
          <p:nvPr>
            <p:ph type="title"/>
          </p:nvPr>
        </p:nvSpPr>
        <p:spPr>
          <a:xfrm>
            <a:off x="1218883" y="152400"/>
            <a:ext cx="9751060" cy="1295400"/>
          </a:xfrm>
        </p:spPr>
        <p:txBody>
          <a:bodyPr anchor="b">
            <a:normAutofit/>
          </a:bodyPr>
          <a:lstStyle/>
          <a:p>
            <a:r>
              <a:rPr lang="en-US"/>
              <a:t>Implementation</a:t>
            </a:r>
          </a:p>
        </p:txBody>
      </p:sp>
      <p:graphicFrame>
        <p:nvGraphicFramePr>
          <p:cNvPr id="4" name="Diagram 3">
            <a:extLst>
              <a:ext uri="{FF2B5EF4-FFF2-40B4-BE49-F238E27FC236}">
                <a16:creationId xmlns:a16="http://schemas.microsoft.com/office/drawing/2014/main" id="{7DA08CE6-EB99-D343-0279-075376B59083}"/>
              </a:ext>
            </a:extLst>
          </p:cNvPr>
          <p:cNvGraphicFramePr/>
          <p:nvPr>
            <p:extLst>
              <p:ext uri="{D42A27DB-BD31-4B8C-83A1-F6EECF244321}">
                <p14:modId xmlns:p14="http://schemas.microsoft.com/office/powerpoint/2010/main" val="3020390049"/>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4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5 M’s of Geriatrics &amp; Nutrition </a:t>
            </a:r>
          </a:p>
        </p:txBody>
      </p:sp>
      <p:graphicFrame>
        <p:nvGraphicFramePr>
          <p:cNvPr id="5" name="Content Placeholder 4" descr="Radial cycle shows the relationship between 3 tasks to a group"/>
          <p:cNvGraphicFramePr>
            <a:graphicFrameLocks noGrp="1"/>
          </p:cNvGraphicFramePr>
          <p:nvPr>
            <p:ph sz="half" idx="2"/>
            <p:extLst>
              <p:ext uri="{D42A27DB-BD31-4B8C-83A1-F6EECF244321}">
                <p14:modId xmlns:p14="http://schemas.microsoft.com/office/powerpoint/2010/main" val="2368730426"/>
              </p:ext>
            </p:extLst>
          </p:nvPr>
        </p:nvGraphicFramePr>
        <p:xfrm>
          <a:off x="6083016" y="914400"/>
          <a:ext cx="525779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for a company&#10;&#10;Description automatically generated">
            <a:extLst>
              <a:ext uri="{FF2B5EF4-FFF2-40B4-BE49-F238E27FC236}">
                <a16:creationId xmlns:a16="http://schemas.microsoft.com/office/drawing/2014/main" id="{557C3DF1-BA4E-C034-7415-181EB6EB12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1412" y="2621490"/>
            <a:ext cx="3791126" cy="1615020"/>
          </a:xfrm>
          <a:prstGeom prst="rect">
            <a:avLst/>
          </a:prstGeom>
        </p:spPr>
      </p:pic>
    </p:spTree>
    <p:extLst>
      <p:ext uri="{BB962C8B-B14F-4D97-AF65-F5344CB8AC3E}">
        <p14:creationId xmlns:p14="http://schemas.microsoft.com/office/powerpoint/2010/main" val="24906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EE32-92AD-9E3C-A3B2-8B95F205FD5B}"/>
              </a:ext>
            </a:extLst>
          </p:cNvPr>
          <p:cNvSpPr>
            <a:spLocks noGrp="1"/>
          </p:cNvSpPr>
          <p:nvPr>
            <p:ph type="title"/>
          </p:nvPr>
        </p:nvSpPr>
        <p:spPr>
          <a:xfrm>
            <a:off x="1218883" y="152400"/>
            <a:ext cx="9751060" cy="1295400"/>
          </a:xfrm>
        </p:spPr>
        <p:txBody>
          <a:bodyPr anchor="b">
            <a:normAutofit/>
          </a:bodyPr>
          <a:lstStyle/>
          <a:p>
            <a:r>
              <a:rPr lang="en-US"/>
              <a:t>Preparing for Beyond the Hospital </a:t>
            </a:r>
          </a:p>
        </p:txBody>
      </p:sp>
      <p:graphicFrame>
        <p:nvGraphicFramePr>
          <p:cNvPr id="4" name="Content Placeholder 3">
            <a:extLst>
              <a:ext uri="{FF2B5EF4-FFF2-40B4-BE49-F238E27FC236}">
                <a16:creationId xmlns:a16="http://schemas.microsoft.com/office/drawing/2014/main" id="{72EB0A22-E654-3FFE-3E12-1BFFCC8589F5}"/>
              </a:ext>
            </a:extLst>
          </p:cNvPr>
          <p:cNvGraphicFramePr>
            <a:graphicFrameLocks noGrp="1"/>
          </p:cNvGraphicFramePr>
          <p:nvPr>
            <p:ph idx="1"/>
            <p:extLst>
              <p:ext uri="{D42A27DB-BD31-4B8C-83A1-F6EECF244321}">
                <p14:modId xmlns:p14="http://schemas.microsoft.com/office/powerpoint/2010/main" val="4050836987"/>
              </p:ext>
            </p:extLst>
          </p:nvPr>
        </p:nvGraphicFramePr>
        <p:xfrm>
          <a:off x="2665412" y="1752600"/>
          <a:ext cx="609441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7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CF4E-E44B-0FE5-5D12-94AF61F7FC0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Indicators &amp; Outcomes</a:t>
            </a:r>
          </a:p>
        </p:txBody>
      </p:sp>
      <p:graphicFrame>
        <p:nvGraphicFramePr>
          <p:cNvPr id="4" name="Diagram 3">
            <a:extLst>
              <a:ext uri="{FF2B5EF4-FFF2-40B4-BE49-F238E27FC236}">
                <a16:creationId xmlns:a16="http://schemas.microsoft.com/office/drawing/2014/main" id="{45E6E400-32BD-655F-AE49-ABE6F4CF3CA3}"/>
              </a:ext>
            </a:extLst>
          </p:cNvPr>
          <p:cNvGraphicFramePr/>
          <p:nvPr>
            <p:extLst>
              <p:ext uri="{D42A27DB-BD31-4B8C-83A1-F6EECF244321}">
                <p14:modId xmlns:p14="http://schemas.microsoft.com/office/powerpoint/2010/main" val="653522657"/>
              </p:ext>
            </p:extLst>
          </p:nvPr>
        </p:nvGraphicFramePr>
        <p:xfrm>
          <a:off x="2529410" y="1838968"/>
          <a:ext cx="7130005" cy="318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2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D2AF-4113-019F-F9D2-42ABFE3F6B1A}"/>
              </a:ext>
            </a:extLst>
          </p:cNvPr>
          <p:cNvSpPr>
            <a:spLocks noGrp="1"/>
          </p:cNvSpPr>
          <p:nvPr>
            <p:ph type="title"/>
          </p:nvPr>
        </p:nvSpPr>
        <p:spPr>
          <a:xfrm>
            <a:off x="1218883" y="152400"/>
            <a:ext cx="9751060" cy="1295400"/>
          </a:xfrm>
        </p:spPr>
        <p:txBody>
          <a:bodyPr anchor="b">
            <a:normAutofit/>
          </a:bodyPr>
          <a:lstStyle/>
          <a:p>
            <a:r>
              <a:rPr lang="en-US" dirty="0">
                <a:latin typeface="Calibri" panose="020F0502020204030204" pitchFamily="34" charset="0"/>
                <a:ea typeface="Calibri" panose="020F0502020204030204" pitchFamily="34" charset="0"/>
                <a:cs typeface="Calibri" panose="020F0502020204030204" pitchFamily="34" charset="0"/>
              </a:rPr>
              <a:t>Follow up &amp; Discharge Plans</a:t>
            </a:r>
          </a:p>
        </p:txBody>
      </p:sp>
      <p:graphicFrame>
        <p:nvGraphicFramePr>
          <p:cNvPr id="4" name="Content Placeholder 3">
            <a:extLst>
              <a:ext uri="{FF2B5EF4-FFF2-40B4-BE49-F238E27FC236}">
                <a16:creationId xmlns:a16="http://schemas.microsoft.com/office/drawing/2014/main" id="{6C5356C1-4F7D-B495-5405-19E68BFC209D}"/>
              </a:ext>
            </a:extLst>
          </p:cNvPr>
          <p:cNvGraphicFramePr>
            <a:graphicFrameLocks noGrp="1"/>
          </p:cNvGraphicFramePr>
          <p:nvPr>
            <p:ph idx="1"/>
            <p:extLst>
              <p:ext uri="{D42A27DB-BD31-4B8C-83A1-F6EECF244321}">
                <p14:modId xmlns:p14="http://schemas.microsoft.com/office/powerpoint/2010/main" val="3477209643"/>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29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nchor="b">
            <a:normAutofit/>
          </a:bodyPr>
          <a:lstStyle/>
          <a:p>
            <a:r>
              <a:rPr lang="en-US" dirty="0">
                <a:latin typeface="Calibri" panose="020F0502020204030204" pitchFamily="34" charset="0"/>
                <a:ea typeface="Calibri" panose="020F0502020204030204" pitchFamily="34" charset="0"/>
                <a:cs typeface="Calibri" panose="020F0502020204030204" pitchFamily="34" charset="0"/>
              </a:rPr>
              <a:t>What Can Do as Practitioners</a:t>
            </a:r>
          </a:p>
        </p:txBody>
      </p:sp>
      <p:sp>
        <p:nvSpPr>
          <p:cNvPr id="3" name="Content Placeholder 2"/>
          <p:cNvSpPr>
            <a:spLocks noGrp="1"/>
          </p:cNvSpPr>
          <p:nvPr>
            <p:ph sz="half" idx="1"/>
          </p:nvPr>
        </p:nvSpPr>
        <p:spPr>
          <a:xfrm>
            <a:off x="1141412" y="1600200"/>
            <a:ext cx="4875530" cy="457200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Complete nutrition screening</a:t>
            </a:r>
          </a:p>
          <a:p>
            <a:pPr lvl="1"/>
            <a:r>
              <a:rPr lang="en-US" sz="2800" dirty="0">
                <a:latin typeface="Calibri" panose="020F0502020204030204" pitchFamily="34" charset="0"/>
                <a:ea typeface="Calibri" panose="020F0502020204030204" pitchFamily="34" charset="0"/>
                <a:cs typeface="Calibri" panose="020F0502020204030204" pitchFamily="34" charset="0"/>
              </a:rPr>
              <a:t>Food insecurity </a:t>
            </a:r>
          </a:p>
          <a:p>
            <a:pPr lvl="1"/>
            <a:r>
              <a:rPr lang="en-US" sz="2800" dirty="0">
                <a:latin typeface="Calibri" panose="020F0502020204030204" pitchFamily="34" charset="0"/>
                <a:ea typeface="Calibri" panose="020F0502020204030204" pitchFamily="34" charset="0"/>
                <a:cs typeface="Calibri" panose="020F0502020204030204" pitchFamily="34" charset="0"/>
              </a:rPr>
              <a:t>Malnutrition</a:t>
            </a:r>
          </a:p>
          <a:p>
            <a:r>
              <a:rPr lang="en-US" dirty="0">
                <a:latin typeface="Calibri" panose="020F0502020204030204" pitchFamily="34" charset="0"/>
                <a:ea typeface="Calibri" panose="020F0502020204030204" pitchFamily="34" charset="0"/>
                <a:cs typeface="Calibri" panose="020F0502020204030204" pitchFamily="34" charset="0"/>
              </a:rPr>
              <a:t>Interprofessional Team </a:t>
            </a:r>
          </a:p>
          <a:p>
            <a:pPr lvl="1"/>
            <a:r>
              <a:rPr lang="en-US" sz="2800" dirty="0">
                <a:latin typeface="Calibri" panose="020F0502020204030204" pitchFamily="34" charset="0"/>
                <a:ea typeface="Calibri" panose="020F0502020204030204" pitchFamily="34" charset="0"/>
                <a:cs typeface="Calibri" panose="020F0502020204030204" pitchFamily="34" charset="0"/>
              </a:rPr>
              <a:t>Referral</a:t>
            </a:r>
          </a:p>
          <a:p>
            <a:pPr lvl="1"/>
            <a:r>
              <a:rPr lang="en-US" sz="2800" dirty="0">
                <a:latin typeface="Calibri" panose="020F0502020204030204" pitchFamily="34" charset="0"/>
                <a:ea typeface="Calibri" panose="020F0502020204030204" pitchFamily="34" charset="0"/>
                <a:cs typeface="Calibri" panose="020F0502020204030204" pitchFamily="34" charset="0"/>
              </a:rPr>
              <a:t>Resources </a:t>
            </a:r>
          </a:p>
          <a:p>
            <a:r>
              <a:rPr lang="en-US" dirty="0">
                <a:latin typeface="Calibri" panose="020F0502020204030204" pitchFamily="34" charset="0"/>
                <a:ea typeface="Calibri" panose="020F0502020204030204" pitchFamily="34" charset="0"/>
                <a:cs typeface="Calibri" panose="020F0502020204030204" pitchFamily="34" charset="0"/>
              </a:rPr>
              <a:t>Follow up</a:t>
            </a:r>
          </a:p>
          <a:p>
            <a:r>
              <a:rPr lang="en-US" dirty="0">
                <a:latin typeface="Calibri" panose="020F0502020204030204" pitchFamily="34" charset="0"/>
                <a:ea typeface="Calibri" panose="020F0502020204030204" pitchFamily="34" charset="0"/>
                <a:cs typeface="Calibri" panose="020F0502020204030204" pitchFamily="34" charset="0"/>
              </a:rPr>
              <a:t>Advocate </a:t>
            </a:r>
          </a:p>
          <a:p>
            <a:endParaRPr lang="en-US" dirty="0"/>
          </a:p>
        </p:txBody>
      </p:sp>
      <p:pic>
        <p:nvPicPr>
          <p:cNvPr id="2050" name="Picture 2" descr="A Modern Stairway Leading To Higher Space, Isolated on a White Background  Stock Photo - Illustration of interior, improvement: 399949138">
            <a:extLst>
              <a:ext uri="{FF2B5EF4-FFF2-40B4-BE49-F238E27FC236}">
                <a16:creationId xmlns:a16="http://schemas.microsoft.com/office/drawing/2014/main" id="{4063F13D-99D7-DD23-AD14-0E492ABC4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26"/>
          <a:stretch>
            <a:fillRect/>
          </a:stretch>
        </p:blipFill>
        <p:spPr bwMode="auto">
          <a:xfrm>
            <a:off x="6323012" y="1600200"/>
            <a:ext cx="4875530" cy="4572000"/>
          </a:xfrm>
          <a:prstGeom prst="rect">
            <a:avLst/>
          </a:prstGeom>
          <a:solidFill>
            <a:srgbClr val="FFFFFF"/>
          </a:solidFill>
        </p:spPr>
      </p:pic>
    </p:spTree>
    <p:extLst>
      <p:ext uri="{BB962C8B-B14F-4D97-AF65-F5344CB8AC3E}">
        <p14:creationId xmlns:p14="http://schemas.microsoft.com/office/powerpoint/2010/main" val="1822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DB9C-FC6C-79C4-BF9A-7607DCBDF698}"/>
              </a:ext>
            </a:extLst>
          </p:cNvPr>
          <p:cNvSpPr>
            <a:spLocks noGrp="1"/>
          </p:cNvSpPr>
          <p:nvPr>
            <p:ph type="title"/>
          </p:nvPr>
        </p:nvSpPr>
        <p:spPr>
          <a:xfrm>
            <a:off x="1828324" y="1932518"/>
            <a:ext cx="9141619" cy="2105367"/>
          </a:xfrm>
        </p:spPr>
        <p:txBody>
          <a:bodyPr anchor="b">
            <a:normAutofit/>
          </a:bodyPr>
          <a:lstStyle/>
          <a:p>
            <a:r>
              <a:rPr lang="en-US" dirty="0">
                <a:latin typeface="Calibri" panose="020F0502020204030204" pitchFamily="34" charset="0"/>
                <a:ea typeface="Calibri" panose="020F0502020204030204" pitchFamily="34" charset="0"/>
                <a:cs typeface="Calibri" panose="020F0502020204030204" pitchFamily="34" charset="0"/>
              </a:rPr>
              <a:t>Questions and Thoughts</a:t>
            </a:r>
          </a:p>
        </p:txBody>
      </p:sp>
    </p:spTree>
    <p:extLst>
      <p:ext uri="{BB962C8B-B14F-4D97-AF65-F5344CB8AC3E}">
        <p14:creationId xmlns:p14="http://schemas.microsoft.com/office/powerpoint/2010/main" val="24556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A363-7F9E-FB29-A5F9-7B698D5E41F5}"/>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References Slide 1 of 2  </a:t>
            </a:r>
          </a:p>
        </p:txBody>
      </p:sp>
      <p:sp>
        <p:nvSpPr>
          <p:cNvPr id="3" name="Content Placeholder 2">
            <a:extLst>
              <a:ext uri="{FF2B5EF4-FFF2-40B4-BE49-F238E27FC236}">
                <a16:creationId xmlns:a16="http://schemas.microsoft.com/office/drawing/2014/main" id="{531F785F-2380-4B1D-0ED4-DC8A12AA21D1}"/>
              </a:ext>
            </a:extLst>
          </p:cNvPr>
          <p:cNvSpPr>
            <a:spLocks noGrp="1"/>
          </p:cNvSpPr>
          <p:nvPr>
            <p:ph idx="1"/>
          </p:nvPr>
        </p:nvSpPr>
        <p:spPr/>
        <p:txBody>
          <a:bodyPr>
            <a:normAutofit fontScale="25000" lnSpcReduction="20000"/>
          </a:bodyPr>
          <a:lstStyle/>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Allen B., Saunders J. 2023, July. </a:t>
            </a:r>
            <a:r>
              <a:rPr lang="en-US" sz="3000" i="1" dirty="0">
                <a:latin typeface="Calibri" panose="020F0502020204030204" pitchFamily="34" charset="0"/>
                <a:ea typeface="Calibri" panose="020F0502020204030204" pitchFamily="34" charset="0"/>
                <a:cs typeface="Calibri" panose="020F0502020204030204" pitchFamily="34" charset="0"/>
              </a:rPr>
              <a:t>Malnutrition and undernutrition: causes, consequences, assessment and management. </a:t>
            </a:r>
            <a:r>
              <a:rPr lang="en-US" sz="3000" dirty="0">
                <a:latin typeface="Calibri" panose="020F0502020204030204" pitchFamily="34" charset="0"/>
                <a:ea typeface="Calibri" panose="020F0502020204030204" pitchFamily="34" charset="0"/>
                <a:cs typeface="Calibri" panose="020F0502020204030204" pitchFamily="34" charset="0"/>
              </a:rPr>
              <a:t>Science Direct. </a:t>
            </a:r>
            <a:r>
              <a:rPr lang="en-US" sz="3000"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https://doi.org/10.1016/j.mpmed.2023.04.004</a:t>
            </a:r>
            <a:r>
              <a:rPr lang="en-US" sz="30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Cleveland Clinic. 2022, May 4. </a:t>
            </a:r>
            <a:r>
              <a:rPr lang="en-US" sz="3000" i="1" dirty="0">
                <a:latin typeface="Calibri" panose="020F0502020204030204" pitchFamily="34" charset="0"/>
                <a:ea typeface="Calibri" panose="020F0502020204030204" pitchFamily="34" charset="0"/>
                <a:cs typeface="Calibri" panose="020F0502020204030204" pitchFamily="34" charset="0"/>
              </a:rPr>
              <a:t>Malnutrition. </a:t>
            </a:r>
            <a:r>
              <a:rPr lang="en-US" sz="30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https://my.clevelandclinic.org/health/diseases/22987-malnutrition</a:t>
            </a:r>
            <a:r>
              <a:rPr lang="en-US" sz="30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Cruz-Jentoft, A. &amp; Volkert, D. Malnutrition in Older Adults. </a:t>
            </a:r>
            <a:r>
              <a:rPr lang="en-US" sz="3000" i="1" dirty="0">
                <a:latin typeface="Calibri" panose="020F0502020204030204" pitchFamily="34" charset="0"/>
                <a:ea typeface="Calibri" panose="020F0502020204030204" pitchFamily="34" charset="0"/>
                <a:cs typeface="Calibri" panose="020F0502020204030204" pitchFamily="34" charset="0"/>
              </a:rPr>
              <a:t>N Engl J Med. </a:t>
            </a:r>
            <a:r>
              <a:rPr lang="en-US" sz="3000" dirty="0">
                <a:latin typeface="Calibri" panose="020F0502020204030204" pitchFamily="34" charset="0"/>
                <a:ea typeface="Calibri" panose="020F0502020204030204" pitchFamily="34" charset="0"/>
                <a:cs typeface="Calibri" panose="020F0502020204030204" pitchFamily="34" charset="0"/>
              </a:rPr>
              <a:t>2025; 392: 2247. Figure 1: Determinants of Malnutrition in Aged Persons (DoMAP) Model. DOI: 10.1056/NEJMra2412275. Accessed December 23, 2025. </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Dent E, Wright ORL, Woo J, </a:t>
            </a:r>
            <a:r>
              <a:rPr lang="en-US" sz="3000" dirty="0" err="1">
                <a:latin typeface="Calibri" panose="020F0502020204030204" pitchFamily="34" charset="0"/>
                <a:ea typeface="Calibri" panose="020F0502020204030204" pitchFamily="34" charset="0"/>
                <a:cs typeface="Calibri" panose="020F0502020204030204" pitchFamily="34" charset="0"/>
              </a:rPr>
              <a:t>Hoogendijk</a:t>
            </a:r>
            <a:r>
              <a:rPr lang="en-US" sz="3000" dirty="0">
                <a:latin typeface="Calibri" panose="020F0502020204030204" pitchFamily="34" charset="0"/>
                <a:ea typeface="Calibri" panose="020F0502020204030204" pitchFamily="34" charset="0"/>
                <a:cs typeface="Calibri" panose="020F0502020204030204" pitchFamily="34" charset="0"/>
              </a:rPr>
              <a:t> EO. Malnutrition in Older Adults. </a:t>
            </a:r>
            <a:r>
              <a:rPr lang="en-US" sz="3000" i="1" dirty="0">
                <a:latin typeface="Calibri" panose="020F0502020204030204" pitchFamily="34" charset="0"/>
                <a:ea typeface="Calibri" panose="020F0502020204030204" pitchFamily="34" charset="0"/>
                <a:cs typeface="Calibri" panose="020F0502020204030204" pitchFamily="34" charset="0"/>
              </a:rPr>
              <a:t>The Lancet</a:t>
            </a:r>
            <a:r>
              <a:rPr lang="en-US" sz="3000" dirty="0">
                <a:latin typeface="Calibri" panose="020F0502020204030204" pitchFamily="34" charset="0"/>
                <a:ea typeface="Calibri" panose="020F0502020204030204" pitchFamily="34" charset="0"/>
                <a:cs typeface="Calibri" panose="020F0502020204030204" pitchFamily="34" charset="0"/>
              </a:rPr>
              <a:t>. 2023;401(10380):951-966. </a:t>
            </a:r>
            <a:r>
              <a:rPr lang="en-US" sz="3000" dirty="0" err="1">
                <a:latin typeface="Calibri" panose="020F0502020204030204" pitchFamily="34" charset="0"/>
                <a:ea typeface="Calibri" panose="020F0502020204030204" pitchFamily="34" charset="0"/>
                <a:cs typeface="Calibri" panose="020F0502020204030204" pitchFamily="34" charset="0"/>
              </a:rPr>
              <a:t>doi:https</a:t>
            </a:r>
            <a:r>
              <a:rPr lang="en-US" sz="3000" dirty="0">
                <a:latin typeface="Calibri" panose="020F0502020204030204" pitchFamily="34" charset="0"/>
                <a:ea typeface="Calibri" panose="020F0502020204030204" pitchFamily="34" charset="0"/>
                <a:cs typeface="Calibri" panose="020F0502020204030204" pitchFamily="34" charset="0"/>
              </a:rPr>
              <a:t>://doi.org/10.1016/s0140-6736(22)02612-5</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Feeding America, Senior Hunger Research. Map the Meal Gap 2025. Accessed from Feeding America Website:  </a:t>
            </a:r>
            <a:r>
              <a:rPr lang="en-US" sz="3000"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https://www.feedingamerica.org/sites/default/files/2025-05/Map%20the%20Meal%20Gap%202025%20Report.pdf</a:t>
            </a:r>
            <a:r>
              <a:rPr lang="en-US" sz="3000" dirty="0">
                <a:latin typeface="Calibri" panose="020F0502020204030204" pitchFamily="34" charset="0"/>
                <a:ea typeface="Calibri" panose="020F0502020204030204" pitchFamily="34" charset="0"/>
                <a:cs typeface="Calibri" panose="020F0502020204030204" pitchFamily="34" charset="0"/>
              </a:rPr>
              <a:t> December 28, 2025</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Harvard Health Publishing. 2025, January 24. </a:t>
            </a:r>
            <a:r>
              <a:rPr lang="en-US" sz="3000" i="1" dirty="0">
                <a:latin typeface="Calibri" panose="020F0502020204030204" pitchFamily="34" charset="0"/>
                <a:ea typeface="Calibri" panose="020F0502020204030204" pitchFamily="34" charset="0"/>
                <a:cs typeface="Calibri" panose="020F0502020204030204" pitchFamily="34" charset="0"/>
              </a:rPr>
              <a:t>Malnutrition in older adults: strategies for addressing the common problem. Harvard Medical School. </a:t>
            </a:r>
            <a:r>
              <a:rPr lang="en-US" sz="3000" u="sng"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https://www.health.harvard.edu/nutrition/malnutrition-in-older-adults-strategies-for-addressing-this-common-problem</a:t>
            </a:r>
            <a:r>
              <a:rPr lang="en-US" sz="30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International Malnutrition Task Force. (n.d.). </a:t>
            </a:r>
            <a:r>
              <a:rPr lang="en-US" sz="3000" i="1" dirty="0">
                <a:latin typeface="Calibri" panose="020F0502020204030204" pitchFamily="34" charset="0"/>
                <a:ea typeface="Calibri" panose="020F0502020204030204" pitchFamily="34" charset="0"/>
                <a:cs typeface="Calibri" panose="020F0502020204030204" pitchFamily="34" charset="0"/>
              </a:rPr>
              <a:t>Impatient.</a:t>
            </a: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u="sng"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https://imtf.org/page/info/malnutrition-management/inpatient/</a:t>
            </a:r>
            <a:r>
              <a:rPr lang="en-US" sz="30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Ji, T., Zhang, L., Han, R., Peng, L., Shen, S., Liu, X., Shi, Y., Chen, X., Chen, Q., Li, Y., &amp; Ma, L. (2022). Management of Malnutrition Based on Multidisciplinary Team Decision-Making in Chinese Older Adults (3M Study): A Prospective, Multicenter, Randomized, Controlled Study Protocol. </a:t>
            </a:r>
            <a:r>
              <a:rPr lang="en-US" sz="3000" i="1" dirty="0">
                <a:latin typeface="Calibri" panose="020F0502020204030204" pitchFamily="34" charset="0"/>
                <a:ea typeface="Calibri" panose="020F0502020204030204" pitchFamily="34" charset="0"/>
                <a:cs typeface="Calibri" panose="020F0502020204030204" pitchFamily="34" charset="0"/>
              </a:rPr>
              <a:t>Frontiers in nutrition</a:t>
            </a: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i="1" dirty="0">
                <a:latin typeface="Calibri" panose="020F0502020204030204" pitchFamily="34" charset="0"/>
                <a:ea typeface="Calibri" panose="020F0502020204030204" pitchFamily="34" charset="0"/>
                <a:cs typeface="Calibri" panose="020F0502020204030204" pitchFamily="34" charset="0"/>
              </a:rPr>
              <a:t>9</a:t>
            </a:r>
            <a:r>
              <a:rPr lang="en-US" sz="3000" dirty="0">
                <a:latin typeface="Calibri" panose="020F0502020204030204" pitchFamily="34" charset="0"/>
                <a:ea typeface="Calibri" panose="020F0502020204030204" pitchFamily="34" charset="0"/>
                <a:cs typeface="Calibri" panose="020F0502020204030204" pitchFamily="34" charset="0"/>
              </a:rPr>
              <a:t>, 851590. </a:t>
            </a:r>
            <a:r>
              <a:rPr lang="en-US" sz="3000" u="sng" dirty="0">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https://doi.org/10.3389/fnut.2022.851590</a:t>
            </a:r>
            <a:r>
              <a:rPr lang="en-US" sz="30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000" dirty="0">
                <a:latin typeface="Calibri" panose="020F0502020204030204" pitchFamily="34" charset="0"/>
                <a:ea typeface="Calibri" panose="020F0502020204030204" pitchFamily="34" charset="0"/>
                <a:cs typeface="Calibri" panose="020F0502020204030204" pitchFamily="34" charset="0"/>
              </a:rPr>
              <a:t>Keller U. (2019). Nutritional Laboratory Markers in Malnutrition. </a:t>
            </a:r>
            <a:r>
              <a:rPr lang="en-US" sz="3000" i="1" dirty="0">
                <a:latin typeface="Calibri" panose="020F0502020204030204" pitchFamily="34" charset="0"/>
                <a:ea typeface="Calibri" panose="020F0502020204030204" pitchFamily="34" charset="0"/>
                <a:cs typeface="Calibri" panose="020F0502020204030204" pitchFamily="34" charset="0"/>
              </a:rPr>
              <a:t>Journal of clinical medicine</a:t>
            </a: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i="1" dirty="0">
                <a:latin typeface="Calibri" panose="020F0502020204030204" pitchFamily="34" charset="0"/>
                <a:ea typeface="Calibri" panose="020F0502020204030204" pitchFamily="34" charset="0"/>
                <a:cs typeface="Calibri" panose="020F0502020204030204" pitchFamily="34" charset="0"/>
              </a:rPr>
              <a:t>8</a:t>
            </a:r>
            <a:r>
              <a:rPr lang="en-US" sz="3000" dirty="0">
                <a:latin typeface="Calibri" panose="020F0502020204030204" pitchFamily="34" charset="0"/>
                <a:ea typeface="Calibri" panose="020F0502020204030204" pitchFamily="34" charset="0"/>
                <a:cs typeface="Calibri" panose="020F0502020204030204" pitchFamily="34" charset="0"/>
              </a:rPr>
              <a:t>(6), 775. </a:t>
            </a:r>
            <a:r>
              <a:rPr lang="en-US" sz="3000" u="sng" dirty="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https://doi.org/10.3390/jcm8060775</a:t>
            </a:r>
            <a:r>
              <a:rPr lang="en-US" sz="30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Norman K, Hab U, </a:t>
            </a:r>
            <a:r>
              <a:rPr lang="en-US" sz="3200" dirty="0" err="1">
                <a:latin typeface="Calibri" panose="020F0502020204030204" pitchFamily="34" charset="0"/>
                <a:ea typeface="Calibri" panose="020F0502020204030204" pitchFamily="34" charset="0"/>
                <a:cs typeface="Calibri" panose="020F0502020204030204" pitchFamily="34" charset="0"/>
              </a:rPr>
              <a:t>Pirlich</a:t>
            </a:r>
            <a:r>
              <a:rPr lang="en-US" sz="3200" dirty="0">
                <a:latin typeface="Calibri" panose="020F0502020204030204" pitchFamily="34" charset="0"/>
                <a:ea typeface="Calibri" panose="020F0502020204030204" pitchFamily="34" charset="0"/>
                <a:cs typeface="Calibri" panose="020F0502020204030204" pitchFamily="34" charset="0"/>
              </a:rPr>
              <a:t> M. Malnutrition in older adults—recent advances and remaining challenges. </a:t>
            </a:r>
            <a:r>
              <a:rPr lang="en-US" sz="3200" i="1" dirty="0">
                <a:latin typeface="Calibri" panose="020F0502020204030204" pitchFamily="34" charset="0"/>
                <a:ea typeface="Calibri" panose="020F0502020204030204" pitchFamily="34" charset="0"/>
                <a:cs typeface="Calibri" panose="020F0502020204030204" pitchFamily="34" charset="0"/>
              </a:rPr>
              <a:t>Nutrients</a:t>
            </a:r>
            <a:r>
              <a:rPr lang="en-US" sz="3200" dirty="0">
                <a:latin typeface="Calibri" panose="020F0502020204030204" pitchFamily="34" charset="0"/>
                <a:ea typeface="Calibri" panose="020F0502020204030204" pitchFamily="34" charset="0"/>
                <a:cs typeface="Calibri" panose="020F0502020204030204" pitchFamily="34" charset="0"/>
              </a:rPr>
              <a:t>. 2021;13(8):2764. </a:t>
            </a:r>
            <a:r>
              <a:rPr lang="en-US" sz="3200" dirty="0" err="1">
                <a:latin typeface="Calibri" panose="020F0502020204030204" pitchFamily="34" charset="0"/>
                <a:ea typeface="Calibri" panose="020F0502020204030204" pitchFamily="34" charset="0"/>
                <a:cs typeface="Calibri" panose="020F0502020204030204" pitchFamily="34" charset="0"/>
              </a:rPr>
              <a:t>doi:https</a:t>
            </a:r>
            <a:r>
              <a:rPr lang="en-US" sz="3200" dirty="0">
                <a:latin typeface="Calibri" panose="020F0502020204030204" pitchFamily="34" charset="0"/>
                <a:ea typeface="Calibri" panose="020F0502020204030204" pitchFamily="34" charset="0"/>
                <a:cs typeface="Calibri" panose="020F0502020204030204" pitchFamily="34" charset="0"/>
              </a:rPr>
              <a:t>://doi.org/10.3390/nu13082764</a:t>
            </a:r>
          </a:p>
          <a:p>
            <a:pPr marL="514350" indent="-514350" fontAlgn="base">
              <a:buFont typeface="+mj-l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NHS Inform. 2025, January 10. </a:t>
            </a:r>
            <a:r>
              <a:rPr lang="en-US" sz="3200" i="1" dirty="0">
                <a:latin typeface="Calibri" panose="020F0502020204030204" pitchFamily="34" charset="0"/>
                <a:ea typeface="Calibri" panose="020F0502020204030204" pitchFamily="34" charset="0"/>
                <a:cs typeface="Calibri" panose="020F0502020204030204" pitchFamily="34" charset="0"/>
              </a:rPr>
              <a:t>Malnutrition. </a:t>
            </a:r>
            <a:r>
              <a:rPr lang="en-US" sz="3200" u="sng" dirty="0">
                <a:latin typeface="Calibri" panose="020F0502020204030204" pitchFamily="34" charset="0"/>
                <a:ea typeface="Calibri" panose="020F0502020204030204" pitchFamily="34" charset="0"/>
                <a:cs typeface="Calibri" panose="020F0502020204030204" pitchFamily="34" charset="0"/>
                <a:hlinkClick r:id="rId9"/>
              </a:rPr>
              <a:t>https://www.nhsinform.scot/illnesses-and-conditions/nutritional/malnutrition/</a:t>
            </a:r>
            <a:r>
              <a:rPr lang="en-US" sz="32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Nutrition and Food Safety Department. 2025, May 7. </a:t>
            </a:r>
            <a:r>
              <a:rPr lang="en-US" sz="3200" i="1" dirty="0">
                <a:latin typeface="Calibri" panose="020F0502020204030204" pitchFamily="34" charset="0"/>
                <a:ea typeface="Calibri" panose="020F0502020204030204" pitchFamily="34" charset="0"/>
                <a:cs typeface="Calibri" panose="020F0502020204030204" pitchFamily="34" charset="0"/>
              </a:rPr>
              <a:t>Malnutrition.</a:t>
            </a:r>
            <a:r>
              <a:rPr lang="en-US" sz="3200" dirty="0">
                <a:latin typeface="Calibri" panose="020F0502020204030204" pitchFamily="34" charset="0"/>
                <a:ea typeface="Calibri" panose="020F0502020204030204" pitchFamily="34" charset="0"/>
                <a:cs typeface="Calibri" panose="020F0502020204030204" pitchFamily="34" charset="0"/>
              </a:rPr>
              <a:t> World Health Organization. </a:t>
            </a:r>
            <a:r>
              <a:rPr lang="en-US" sz="3200" u="sng" dirty="0">
                <a:latin typeface="Calibri" panose="020F0502020204030204" pitchFamily="34" charset="0"/>
                <a:ea typeface="Calibri" panose="020F0502020204030204" pitchFamily="34" charset="0"/>
                <a:cs typeface="Calibri" panose="020F0502020204030204" pitchFamily="34" charset="0"/>
                <a:hlinkClick r:id="rId10"/>
              </a:rPr>
              <a:t>https://www.who.int/news-room/questions-and-answers/item/malnutrition</a:t>
            </a:r>
            <a:r>
              <a:rPr lang="en-US" sz="3200" dirty="0">
                <a:latin typeface="Calibri" panose="020F0502020204030204" pitchFamily="34" charset="0"/>
                <a:ea typeface="Calibri" panose="020F0502020204030204" pitchFamily="34" charset="0"/>
                <a:cs typeface="Calibri" panose="020F0502020204030204" pitchFamily="34" charset="0"/>
              </a:rPr>
              <a:t> ​</a:t>
            </a:r>
          </a:p>
          <a:p>
            <a:pPr marL="514350" indent="-514350" fontAlgn="base">
              <a:buFont typeface="+mj-l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Table adapted from Skipped A. Malnutrition coding. In Skipper A (ed). Nutrition Care Manual. Chicago, IL. Academy of Nutrition and Dietetics; 2012 Edition. </a:t>
            </a:r>
          </a:p>
          <a:p>
            <a:pPr marL="514350" indent="-514350" fontAlgn="base">
              <a:buFont typeface="+mj-lt"/>
              <a:buAutoNum type="arabicPeriod"/>
            </a:pPr>
            <a:r>
              <a:rPr lang="en-US" sz="3200" kern="100" dirty="0">
                <a:latin typeface="Calibri" panose="020F0502020204030204" pitchFamily="34" charset="0"/>
                <a:ea typeface="Calibri" panose="020F0502020204030204" pitchFamily="34" charset="0"/>
                <a:cs typeface="Calibri" panose="020F0502020204030204" pitchFamily="34" charset="0"/>
              </a:rPr>
              <a:t>Sanders, A. Rural Classifications – What is Rural? Economic Research Service. U.S. Department of Agriculture. 2025. Accessed December 27, 2025 from </a:t>
            </a:r>
            <a:r>
              <a:rPr lang="en-US" sz="3200" u="sng" kern="100" dirty="0">
                <a:solidFill>
                  <a:srgbClr val="467886"/>
                </a:solidFill>
                <a:latin typeface="Calibri" panose="020F0502020204030204" pitchFamily="34" charset="0"/>
                <a:ea typeface="Calibri" panose="020F0502020204030204" pitchFamily="34" charset="0"/>
                <a:cs typeface="Calibri" panose="020F0502020204030204" pitchFamily="34" charset="0"/>
                <a:hlinkClick r:id="rId11"/>
              </a:rPr>
              <a:t>https://www.ers.usda.gov/topics/rural-economy-population/rural-classifications/what-is-rural</a:t>
            </a:r>
            <a:endParaRPr lang="en-US" sz="3200" u="sng" kern="100" dirty="0">
              <a:solidFill>
                <a:srgbClr val="467886"/>
              </a:solidFill>
              <a:latin typeface="Calibri" panose="020F0502020204030204" pitchFamily="34" charset="0"/>
              <a:ea typeface="Calibri" panose="020F0502020204030204" pitchFamily="34" charset="0"/>
              <a:cs typeface="Calibri" panose="020F0502020204030204" pitchFamily="34" charset="0"/>
            </a:endParaRPr>
          </a:p>
          <a:p>
            <a:pPr marL="514350" indent="-514350" fontAlgn="base">
              <a:buFont typeface="+mj-lt"/>
              <a:buAutoNum type="arabicPeriod"/>
            </a:pPr>
            <a:r>
              <a:rPr lang="en-US" sz="3200" kern="100" dirty="0">
                <a:latin typeface="Calibri" panose="020F0502020204030204" pitchFamily="34" charset="0"/>
                <a:ea typeface="Calibri" panose="020F0502020204030204" pitchFamily="34" charset="0"/>
                <a:cs typeface="Calibri" panose="020F0502020204030204" pitchFamily="34" charset="0"/>
              </a:rPr>
              <a:t>World Health Organization. Malnutrition. World Health Organization. Published March 1, 2024. </a:t>
            </a:r>
            <a:r>
              <a:rPr lang="en-US" sz="3200" u="sng" kern="100" dirty="0">
                <a:solidFill>
                  <a:srgbClr val="467886"/>
                </a:solidFill>
                <a:latin typeface="Calibri" panose="020F0502020204030204" pitchFamily="34" charset="0"/>
                <a:ea typeface="Calibri" panose="020F0502020204030204" pitchFamily="34" charset="0"/>
                <a:cs typeface="Calibri" panose="020F0502020204030204" pitchFamily="34" charset="0"/>
                <a:hlinkClick r:id="rId12"/>
              </a:rPr>
              <a:t>https://www.who.int/news-room/fact-sheets/detail/malnutrition</a:t>
            </a:r>
            <a:endParaRPr lang="en-US" sz="3200" kern="100" dirty="0">
              <a:latin typeface="Calibri" panose="020F0502020204030204" pitchFamily="34" charset="0"/>
              <a:ea typeface="Calibri" panose="020F0502020204030204" pitchFamily="34" charset="0"/>
              <a:cs typeface="Calibri" panose="020F0502020204030204" pitchFamily="34" charset="0"/>
            </a:endParaRPr>
          </a:p>
          <a:p>
            <a:pPr marL="514350" indent="-514350" fontAlgn="base">
              <a:buFont typeface="+mj-lt"/>
              <a:buAutoNum type="arabicPeriod"/>
            </a:pPr>
            <a:endParaRPr lang="en-US" sz="3000" dirty="0">
              <a:latin typeface="Calibri" panose="020F0502020204030204" pitchFamily="34" charset="0"/>
              <a:ea typeface="Calibri" panose="020F0502020204030204" pitchFamily="34" charset="0"/>
              <a:cs typeface="Calibri" panose="020F0502020204030204" pitchFamily="34" charset="0"/>
            </a:endParaRPr>
          </a:p>
          <a:p>
            <a:pPr fontAlgn="base"/>
            <a:endParaRPr lang="en-US" sz="3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1266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42D8-0212-CA4E-B70A-9829CC1538A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References Slide 2 of 2 </a:t>
            </a:r>
          </a:p>
        </p:txBody>
      </p:sp>
    </p:spTree>
    <p:extLst>
      <p:ext uri="{BB962C8B-B14F-4D97-AF65-F5344CB8AC3E}">
        <p14:creationId xmlns:p14="http://schemas.microsoft.com/office/powerpoint/2010/main" val="14533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B334-6205-B8DF-82C7-90A7AB1F7791}"/>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Poll Questions</a:t>
            </a:r>
          </a:p>
        </p:txBody>
      </p:sp>
      <p:sp>
        <p:nvSpPr>
          <p:cNvPr id="3" name="Content Placeholder 2">
            <a:extLst>
              <a:ext uri="{FF2B5EF4-FFF2-40B4-BE49-F238E27FC236}">
                <a16:creationId xmlns:a16="http://schemas.microsoft.com/office/drawing/2014/main" id="{7871569F-1427-594E-F680-46645F8C6F76}"/>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Do you (or your facility) screen for food inaccessibility?</a:t>
            </a:r>
          </a:p>
          <a:p>
            <a:r>
              <a:rPr lang="en-US" dirty="0">
                <a:latin typeface="Calibri" panose="020F0502020204030204" pitchFamily="34" charset="0"/>
                <a:ea typeface="Calibri" panose="020F0502020204030204" pitchFamily="34" charset="0"/>
                <a:cs typeface="Calibri" panose="020F0502020204030204" pitchFamily="34" charset="0"/>
              </a:rPr>
              <a:t>Do you (or your facility) screen for malnutrition?</a:t>
            </a:r>
          </a:p>
        </p:txBody>
      </p:sp>
    </p:spTree>
    <p:extLst>
      <p:ext uri="{BB962C8B-B14F-4D97-AF65-F5344CB8AC3E}">
        <p14:creationId xmlns:p14="http://schemas.microsoft.com/office/powerpoint/2010/main" val="57439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F176-A2A8-3C4E-86DB-9F3099FBA5A1}"/>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Nutrition Intake and Health</a:t>
            </a:r>
          </a:p>
        </p:txBody>
      </p:sp>
      <p:sp>
        <p:nvSpPr>
          <p:cNvPr id="3" name="Content Placeholder 2">
            <a:extLst>
              <a:ext uri="{FF2B5EF4-FFF2-40B4-BE49-F238E27FC236}">
                <a16:creationId xmlns:a16="http://schemas.microsoft.com/office/drawing/2014/main" id="{8C3BA0E1-66BA-16BF-2209-41813D6BE66D}"/>
              </a:ext>
            </a:extLst>
          </p:cNvPr>
          <p:cNvSpPr>
            <a:spLocks noGrp="1"/>
          </p:cNvSpPr>
          <p:nvPr>
            <p:ph sz="half"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Overweight/obesity</a:t>
            </a:r>
          </a:p>
          <a:p>
            <a:r>
              <a:rPr lang="en-US" dirty="0">
                <a:latin typeface="Calibri" panose="020F0502020204030204" pitchFamily="34" charset="0"/>
                <a:ea typeface="Calibri" panose="020F0502020204030204" pitchFamily="34" charset="0"/>
                <a:cs typeface="Calibri" panose="020F0502020204030204" pitchFamily="34" charset="0"/>
              </a:rPr>
              <a:t>Heart disease</a:t>
            </a:r>
          </a:p>
          <a:p>
            <a:r>
              <a:rPr lang="en-US" dirty="0">
                <a:latin typeface="Calibri" panose="020F0502020204030204" pitchFamily="34" charset="0"/>
                <a:ea typeface="Calibri" panose="020F0502020204030204" pitchFamily="34" charset="0"/>
                <a:cs typeface="Calibri" panose="020F0502020204030204" pitchFamily="34" charset="0"/>
              </a:rPr>
              <a:t>Diabetes</a:t>
            </a:r>
          </a:p>
          <a:p>
            <a:r>
              <a:rPr lang="en-US" dirty="0">
                <a:latin typeface="Calibri" panose="020F0502020204030204" pitchFamily="34" charset="0"/>
                <a:ea typeface="Calibri" panose="020F0502020204030204" pitchFamily="34" charset="0"/>
                <a:cs typeface="Calibri" panose="020F0502020204030204" pitchFamily="34" charset="0"/>
              </a:rPr>
              <a:t>Certain types of cancers</a:t>
            </a:r>
          </a:p>
        </p:txBody>
      </p:sp>
      <p:sp>
        <p:nvSpPr>
          <p:cNvPr id="4" name="Content Placeholder 3">
            <a:extLst>
              <a:ext uri="{FF2B5EF4-FFF2-40B4-BE49-F238E27FC236}">
                <a16:creationId xmlns:a16="http://schemas.microsoft.com/office/drawing/2014/main" id="{2ECDACED-9DC4-8163-FB47-3A0F353AB300}"/>
              </a:ext>
            </a:extLst>
          </p:cNvPr>
          <p:cNvSpPr>
            <a:spLocks noGrp="1"/>
          </p:cNvSpPr>
          <p:nvPr>
            <p:ph sz="half" idx="2"/>
          </p:nvPr>
        </p:nvSpPr>
        <p:spPr>
          <a:xfrm>
            <a:off x="6094411" y="1600200"/>
            <a:ext cx="4953001" cy="457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Malnutrition</a:t>
            </a:r>
          </a:p>
          <a:p>
            <a:pPr lvl="1"/>
            <a:r>
              <a:rPr lang="en-US" dirty="0">
                <a:latin typeface="Calibri" panose="020F0502020204030204" pitchFamily="34" charset="0"/>
                <a:ea typeface="Calibri" panose="020F0502020204030204" pitchFamily="34" charset="0"/>
                <a:cs typeface="Calibri" panose="020F0502020204030204" pitchFamily="34" charset="0"/>
              </a:rPr>
              <a:t>Increased energy and protein needs</a:t>
            </a:r>
          </a:p>
          <a:p>
            <a:pPr lvl="1"/>
            <a:r>
              <a:rPr lang="en-US" dirty="0">
                <a:latin typeface="Calibri" panose="020F0502020204030204" pitchFamily="34" charset="0"/>
                <a:ea typeface="Calibri" panose="020F0502020204030204" pitchFamily="34" charset="0"/>
                <a:cs typeface="Calibri" panose="020F0502020204030204" pitchFamily="34" charset="0"/>
              </a:rPr>
              <a:t>Increased macro and micronutrients needs</a:t>
            </a:r>
          </a:p>
          <a:p>
            <a:pPr lvl="2"/>
            <a:r>
              <a:rPr lang="en-US" dirty="0">
                <a:latin typeface="Calibri" panose="020F0502020204030204" pitchFamily="34" charset="0"/>
                <a:ea typeface="Calibri" panose="020F0502020204030204" pitchFamily="34" charset="0"/>
                <a:cs typeface="Calibri" panose="020F0502020204030204" pitchFamily="34" charset="0"/>
              </a:rPr>
              <a:t>Nutrition Assessment</a:t>
            </a:r>
          </a:p>
          <a:p>
            <a:pPr lvl="3"/>
            <a:r>
              <a:rPr lang="en-US" dirty="0">
                <a:latin typeface="Calibri" panose="020F0502020204030204" pitchFamily="34" charset="0"/>
                <a:ea typeface="Calibri" panose="020F0502020204030204" pitchFamily="34" charset="0"/>
                <a:cs typeface="Calibri" panose="020F0502020204030204" pitchFamily="34" charset="0"/>
              </a:rPr>
              <a:t>Based on previous intake </a:t>
            </a:r>
          </a:p>
          <a:p>
            <a:pPr lvl="3"/>
            <a:r>
              <a:rPr lang="en-US" dirty="0">
                <a:latin typeface="Calibri" panose="020F0502020204030204" pitchFamily="34" charset="0"/>
                <a:ea typeface="Calibri" panose="020F0502020204030204" pitchFamily="34" charset="0"/>
                <a:cs typeface="Calibri" panose="020F0502020204030204" pitchFamily="34" charset="0"/>
              </a:rPr>
              <a:t>Medical history</a:t>
            </a:r>
          </a:p>
        </p:txBody>
      </p:sp>
    </p:spTree>
    <p:extLst>
      <p:ext uri="{BB962C8B-B14F-4D97-AF65-F5344CB8AC3E}">
        <p14:creationId xmlns:p14="http://schemas.microsoft.com/office/powerpoint/2010/main" val="398744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Malnutrition vs Undernutrition </a:t>
            </a:r>
          </a:p>
        </p:txBody>
      </p:sp>
      <p:sp>
        <p:nvSpPr>
          <p:cNvPr id="6" name="Content Placeholder 5"/>
          <p:cNvSpPr>
            <a:spLocks noGrp="1"/>
          </p:cNvSpPr>
          <p:nvPr>
            <p:ph sz="half" idx="1"/>
          </p:nvPr>
        </p:nvSpPr>
        <p:spPr>
          <a:xfrm>
            <a:off x="722312" y="1634913"/>
            <a:ext cx="10744200" cy="4572000"/>
          </a:xfrm>
        </p:spPr>
        <p:txBody>
          <a:bodyPr>
            <a:normAutofit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“Malnutrition refers to deficiencies, excess, or imbalances in a person’s intake of energy and/or nutrients.” </a:t>
            </a:r>
            <a:r>
              <a:rPr lang="en-US" sz="1600" dirty="0">
                <a:latin typeface="Calibri" panose="020F0502020204030204" pitchFamily="34" charset="0"/>
                <a:ea typeface="Calibri" panose="020F0502020204030204" pitchFamily="34" charset="0"/>
                <a:cs typeface="Calibri" panose="020F0502020204030204" pitchFamily="34" charset="0"/>
              </a:rPr>
              <a:t>(World Health Organization, 2024)</a:t>
            </a:r>
          </a:p>
          <a:p>
            <a:pPr lvl="1"/>
            <a:r>
              <a:rPr lang="en-US" dirty="0">
                <a:latin typeface="Calibri" panose="020F0502020204030204" pitchFamily="34" charset="0"/>
                <a:ea typeface="Calibri" panose="020F0502020204030204" pitchFamily="34" charset="0"/>
                <a:cs typeface="Calibri" panose="020F0502020204030204" pitchFamily="34" charset="0"/>
              </a:rPr>
              <a:t> Energy-dense is not equal to nutrient-dense</a:t>
            </a:r>
          </a:p>
          <a:p>
            <a:pPr lvl="1"/>
            <a:r>
              <a:rPr lang="en-US" dirty="0">
                <a:latin typeface="Calibri" panose="020F0502020204030204" pitchFamily="34" charset="0"/>
                <a:ea typeface="Calibri" panose="020F0502020204030204" pitchFamily="34" charset="0"/>
                <a:cs typeface="Calibri" panose="020F0502020204030204" pitchFamily="34" charset="0"/>
              </a:rPr>
              <a:t>Classifications</a:t>
            </a:r>
          </a:p>
          <a:p>
            <a:pPr lvl="2"/>
            <a:r>
              <a:rPr lang="en-US" dirty="0">
                <a:latin typeface="Calibri" panose="020F0502020204030204" pitchFamily="34" charset="0"/>
                <a:ea typeface="Calibri" panose="020F0502020204030204" pitchFamily="34" charset="0"/>
                <a:cs typeface="Calibri" panose="020F0502020204030204" pitchFamily="34" charset="0"/>
              </a:rPr>
              <a:t>Chronic disease-related </a:t>
            </a:r>
          </a:p>
          <a:p>
            <a:pPr lvl="2"/>
            <a:r>
              <a:rPr lang="en-US" dirty="0">
                <a:latin typeface="Calibri" panose="020F0502020204030204" pitchFamily="34" charset="0"/>
                <a:ea typeface="Calibri" panose="020F0502020204030204" pitchFamily="34" charset="0"/>
                <a:cs typeface="Calibri" panose="020F0502020204030204" pitchFamily="34" charset="0"/>
              </a:rPr>
              <a:t>Acute disease-related</a:t>
            </a:r>
          </a:p>
          <a:p>
            <a:pPr lvl="2"/>
            <a:r>
              <a:rPr lang="en-US" dirty="0">
                <a:latin typeface="Calibri" panose="020F0502020204030204" pitchFamily="34" charset="0"/>
                <a:ea typeface="Calibri" panose="020F0502020204030204" pitchFamily="34" charset="0"/>
                <a:cs typeface="Calibri" panose="020F0502020204030204" pitchFamily="34" charset="0"/>
              </a:rPr>
              <a:t>Non-disease-related: socioeconomical factors, or psychological factors </a:t>
            </a:r>
            <a:r>
              <a:rPr lang="en-US" sz="1600" dirty="0">
                <a:latin typeface="Calibri" panose="020F0502020204030204" pitchFamily="34" charset="0"/>
                <a:ea typeface="Calibri" panose="020F0502020204030204" pitchFamily="34" charset="0"/>
                <a:cs typeface="Calibri" panose="020F0502020204030204" pitchFamily="34" charset="0"/>
              </a:rPr>
              <a:t>(Dent et al., 2023)</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Undernutrition is an insufficient intake of vitamins, minerals, or energy intake</a:t>
            </a:r>
          </a:p>
          <a:p>
            <a:pPr lvl="1"/>
            <a:r>
              <a:rPr lang="en-US" dirty="0">
                <a:latin typeface="Calibri" panose="020F0502020204030204" pitchFamily="34" charset="0"/>
                <a:ea typeface="Calibri" panose="020F0502020204030204" pitchFamily="34" charset="0"/>
                <a:cs typeface="Calibri" panose="020F0502020204030204" pitchFamily="34" charset="0"/>
              </a:rPr>
              <a:t>Underweight</a:t>
            </a:r>
          </a:p>
          <a:p>
            <a:pPr lvl="1"/>
            <a:r>
              <a:rPr lang="en-US" dirty="0">
                <a:latin typeface="Calibri" panose="020F0502020204030204" pitchFamily="34" charset="0"/>
                <a:ea typeface="Calibri" panose="020F0502020204030204" pitchFamily="34" charset="0"/>
                <a:cs typeface="Calibri" panose="020F0502020204030204" pitchFamily="34" charset="0"/>
              </a:rPr>
              <a:t>Nutrient deficiencies </a:t>
            </a:r>
            <a:r>
              <a:rPr lang="en-US" sz="1600" dirty="0">
                <a:latin typeface="Calibri" panose="020F0502020204030204" pitchFamily="34" charset="0"/>
                <a:ea typeface="Calibri" panose="020F0502020204030204" pitchFamily="34" charset="0"/>
                <a:cs typeface="Calibri" panose="020F0502020204030204" pitchFamily="34" charset="0"/>
              </a:rPr>
              <a:t>(World Health Organization, 2024)</a:t>
            </a:r>
          </a:p>
          <a:p>
            <a:pPr lvl="1"/>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1EF1C53-5840-8CF1-2024-1E0CFC9F8361}"/>
              </a:ext>
            </a:extLst>
          </p:cNvPr>
          <p:cNvSpPr txBox="1"/>
          <p:nvPr/>
        </p:nvSpPr>
        <p:spPr>
          <a:xfrm>
            <a:off x="35357" y="6396335"/>
            <a:ext cx="11352213" cy="461665"/>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World Health Organization. Malnutrition. World Health Organization. Published March 1, 2024. </a:t>
            </a:r>
            <a:r>
              <a:rPr lang="en-US" sz="1200" dirty="0">
                <a:latin typeface="Calibri" panose="020F0502020204030204" pitchFamily="34" charset="0"/>
                <a:ea typeface="Calibri" panose="020F0502020204030204" pitchFamily="34" charset="0"/>
                <a:cs typeface="Calibri" panose="020F0502020204030204" pitchFamily="34" charset="0"/>
                <a:hlinkClick r:id="rId2"/>
              </a:rPr>
              <a:t>https://www.who.int/news-room/fact-sheets/detail/malnutrition</a:t>
            </a: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Dent E, Wright ORL, Woo J, </a:t>
            </a:r>
            <a:r>
              <a:rPr lang="en-US" sz="1200" dirty="0" err="1">
                <a:latin typeface="Calibri" panose="020F0502020204030204" pitchFamily="34" charset="0"/>
                <a:ea typeface="Calibri" panose="020F0502020204030204" pitchFamily="34" charset="0"/>
                <a:cs typeface="Calibri" panose="020F0502020204030204" pitchFamily="34" charset="0"/>
              </a:rPr>
              <a:t>Hoogendijk</a:t>
            </a:r>
            <a:r>
              <a:rPr lang="en-US" sz="1200" dirty="0">
                <a:latin typeface="Calibri" panose="020F0502020204030204" pitchFamily="34" charset="0"/>
                <a:ea typeface="Calibri" panose="020F0502020204030204" pitchFamily="34" charset="0"/>
                <a:cs typeface="Calibri" panose="020F0502020204030204" pitchFamily="34" charset="0"/>
              </a:rPr>
              <a:t> EO. Malnutrition in Older Adults. </a:t>
            </a:r>
            <a:r>
              <a:rPr lang="en-US" sz="1200" i="1" dirty="0">
                <a:latin typeface="Calibri" panose="020F0502020204030204" pitchFamily="34" charset="0"/>
                <a:ea typeface="Calibri" panose="020F0502020204030204" pitchFamily="34" charset="0"/>
                <a:cs typeface="Calibri" panose="020F0502020204030204" pitchFamily="34" charset="0"/>
              </a:rPr>
              <a:t>The Lancet</a:t>
            </a:r>
            <a:r>
              <a:rPr lang="en-US" sz="1200" dirty="0">
                <a:latin typeface="Calibri" panose="020F0502020204030204" pitchFamily="34" charset="0"/>
                <a:ea typeface="Calibri" panose="020F0502020204030204" pitchFamily="34" charset="0"/>
                <a:cs typeface="Calibri" panose="020F0502020204030204" pitchFamily="34" charset="0"/>
              </a:rPr>
              <a:t>. 2023;401(10380):951-966. </a:t>
            </a:r>
            <a:r>
              <a:rPr lang="en-US" sz="1200" dirty="0" err="1">
                <a:latin typeface="Calibri" panose="020F0502020204030204" pitchFamily="34" charset="0"/>
                <a:ea typeface="Calibri" panose="020F0502020204030204" pitchFamily="34" charset="0"/>
                <a:cs typeface="Calibri" panose="020F0502020204030204" pitchFamily="34" charset="0"/>
              </a:rPr>
              <a:t>doi:https</a:t>
            </a:r>
            <a:r>
              <a:rPr lang="en-US" sz="1200" dirty="0">
                <a:latin typeface="Calibri" panose="020F0502020204030204" pitchFamily="34" charset="0"/>
                <a:ea typeface="Calibri" panose="020F0502020204030204" pitchFamily="34" charset="0"/>
                <a:cs typeface="Calibri" panose="020F0502020204030204" pitchFamily="34" charset="0"/>
              </a:rPr>
              <a:t>://doi.org/10.1016/s0140-6736(22)02612-5</a:t>
            </a:r>
          </a:p>
        </p:txBody>
      </p:sp>
    </p:spTree>
    <p:extLst>
      <p:ext uri="{BB962C8B-B14F-4D97-AF65-F5344CB8AC3E}">
        <p14:creationId xmlns:p14="http://schemas.microsoft.com/office/powerpoint/2010/main" val="39806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0FD2AD-9CA0-3D60-0DF1-FE7E184CD32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Dietary Guidelines for Older Adults</a:t>
            </a:r>
          </a:p>
        </p:txBody>
      </p:sp>
      <p:sp>
        <p:nvSpPr>
          <p:cNvPr id="7" name="Content Placeholder 6">
            <a:extLst>
              <a:ext uri="{FF2B5EF4-FFF2-40B4-BE49-F238E27FC236}">
                <a16:creationId xmlns:a16="http://schemas.microsoft.com/office/drawing/2014/main" id="{8CFF87E5-42D7-6B74-CDCE-57CA7BEF170F}"/>
              </a:ext>
            </a:extLst>
          </p:cNvPr>
          <p:cNvSpPr>
            <a:spLocks noGrp="1"/>
          </p:cNvSpPr>
          <p:nvPr>
            <p:ph sz="half" idx="1"/>
          </p:nvPr>
        </p:nvSpPr>
        <p:spPr/>
        <p:txBody>
          <a:bodyPr>
            <a:normAutofit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Fruits &amp; Vegetables</a:t>
            </a:r>
          </a:p>
          <a:p>
            <a:r>
              <a:rPr lang="en-US" dirty="0">
                <a:latin typeface="Calibri" panose="020F0502020204030204" pitchFamily="34" charset="0"/>
                <a:ea typeface="Calibri" panose="020F0502020204030204" pitchFamily="34" charset="0"/>
                <a:cs typeface="Calibri" panose="020F0502020204030204" pitchFamily="34" charset="0"/>
              </a:rPr>
              <a:t>Whole grains</a:t>
            </a:r>
          </a:p>
          <a:p>
            <a:r>
              <a:rPr lang="en-US" dirty="0">
                <a:latin typeface="Calibri" panose="020F0502020204030204" pitchFamily="34" charset="0"/>
                <a:ea typeface="Calibri" panose="020F0502020204030204" pitchFamily="34" charset="0"/>
                <a:cs typeface="Calibri" panose="020F0502020204030204" pitchFamily="34" charset="0"/>
              </a:rPr>
              <a:t>Protein</a:t>
            </a:r>
          </a:p>
          <a:p>
            <a:r>
              <a:rPr lang="en-US" dirty="0">
                <a:latin typeface="Calibri" panose="020F0502020204030204" pitchFamily="34" charset="0"/>
                <a:ea typeface="Calibri" panose="020F0502020204030204" pitchFamily="34" charset="0"/>
                <a:cs typeface="Calibri" panose="020F0502020204030204" pitchFamily="34" charset="0"/>
              </a:rPr>
              <a:t>Adequate fluid intake</a:t>
            </a:r>
          </a:p>
          <a:p>
            <a:r>
              <a:rPr lang="en-US" dirty="0">
                <a:latin typeface="Calibri" panose="020F0502020204030204" pitchFamily="34" charset="0"/>
                <a:ea typeface="Calibri" panose="020F0502020204030204" pitchFamily="34" charset="0"/>
                <a:cs typeface="Calibri" panose="020F0502020204030204" pitchFamily="34" charset="0"/>
              </a:rPr>
              <a:t>Limit </a:t>
            </a:r>
          </a:p>
          <a:p>
            <a:pPr lvl="1"/>
            <a:r>
              <a:rPr lang="en-US" dirty="0">
                <a:latin typeface="Calibri" panose="020F0502020204030204" pitchFamily="34" charset="0"/>
                <a:ea typeface="Calibri" panose="020F0502020204030204" pitchFamily="34" charset="0"/>
                <a:cs typeface="Calibri" panose="020F0502020204030204" pitchFamily="34" charset="0"/>
              </a:rPr>
              <a:t>Added sugars</a:t>
            </a:r>
          </a:p>
          <a:p>
            <a:pPr lvl="1"/>
            <a:r>
              <a:rPr lang="en-US" dirty="0">
                <a:latin typeface="Calibri" panose="020F0502020204030204" pitchFamily="34" charset="0"/>
                <a:ea typeface="Calibri" panose="020F0502020204030204" pitchFamily="34" charset="0"/>
                <a:cs typeface="Calibri" panose="020F0502020204030204" pitchFamily="34" charset="0"/>
              </a:rPr>
              <a:t>Saturated fats</a:t>
            </a:r>
          </a:p>
          <a:p>
            <a:pPr lvl="1"/>
            <a:r>
              <a:rPr lang="en-US" dirty="0">
                <a:latin typeface="Calibri" panose="020F0502020204030204" pitchFamily="34" charset="0"/>
                <a:ea typeface="Calibri" panose="020F0502020204030204" pitchFamily="34" charset="0"/>
                <a:cs typeface="Calibri" panose="020F0502020204030204" pitchFamily="34" charset="0"/>
              </a:rPr>
              <a:t>Sodium </a:t>
            </a:r>
          </a:p>
          <a:p>
            <a:pPr lvl="1"/>
            <a:r>
              <a:rPr lang="en-US" dirty="0">
                <a:latin typeface="Calibri" panose="020F0502020204030204" pitchFamily="34" charset="0"/>
                <a:ea typeface="Calibri" panose="020F0502020204030204" pitchFamily="34" charset="0"/>
                <a:cs typeface="Calibri" panose="020F0502020204030204" pitchFamily="34" charset="0"/>
              </a:rPr>
              <a:t> Alcoholic beverages</a:t>
            </a:r>
          </a:p>
        </p:txBody>
      </p:sp>
      <p:sp>
        <p:nvSpPr>
          <p:cNvPr id="8" name="Content Placeholder 7">
            <a:extLst>
              <a:ext uri="{FF2B5EF4-FFF2-40B4-BE49-F238E27FC236}">
                <a16:creationId xmlns:a16="http://schemas.microsoft.com/office/drawing/2014/main" id="{0FD17C17-FBE7-1247-B67D-FC9622EBB67B}"/>
              </a:ext>
            </a:extLst>
          </p:cNvPr>
          <p:cNvSpPr>
            <a:spLocks noGrp="1"/>
          </p:cNvSpPr>
          <p:nvPr>
            <p:ph sz="half" idx="2"/>
          </p:nvPr>
        </p:nvSpPr>
        <p:spPr/>
        <p:txBody>
          <a:bodyPr>
            <a:normAutofit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Individualized assessment</a:t>
            </a:r>
          </a:p>
          <a:p>
            <a:pPr lvl="1"/>
            <a:r>
              <a:rPr lang="en-US" dirty="0">
                <a:latin typeface="Calibri" panose="020F0502020204030204" pitchFamily="34" charset="0"/>
                <a:ea typeface="Calibri" panose="020F0502020204030204" pitchFamily="34" charset="0"/>
                <a:cs typeface="Calibri" panose="020F0502020204030204" pitchFamily="34" charset="0"/>
              </a:rPr>
              <a:t>Not “one size fits all”</a:t>
            </a:r>
          </a:p>
          <a:p>
            <a:r>
              <a:rPr lang="en-US" dirty="0">
                <a:latin typeface="Calibri" panose="020F0502020204030204" pitchFamily="34" charset="0"/>
                <a:ea typeface="Calibri" panose="020F0502020204030204" pitchFamily="34" charset="0"/>
                <a:cs typeface="Calibri" panose="020F0502020204030204" pitchFamily="34" charset="0"/>
              </a:rPr>
              <a:t> Therapeutic diets</a:t>
            </a:r>
          </a:p>
        </p:txBody>
      </p:sp>
      <p:sp>
        <p:nvSpPr>
          <p:cNvPr id="5" name="TextBox 4">
            <a:extLst>
              <a:ext uri="{FF2B5EF4-FFF2-40B4-BE49-F238E27FC236}">
                <a16:creationId xmlns:a16="http://schemas.microsoft.com/office/drawing/2014/main" id="{FE3BE4BA-F700-7494-3E75-756A7602DE9F}"/>
              </a:ext>
            </a:extLst>
          </p:cNvPr>
          <p:cNvSpPr txBox="1"/>
          <p:nvPr/>
        </p:nvSpPr>
        <p:spPr>
          <a:xfrm>
            <a:off x="6018212" y="6243935"/>
            <a:ext cx="6096000" cy="461665"/>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https://www.dietaryguidelines.gov/</a:t>
            </a:r>
          </a:p>
        </p:txBody>
      </p:sp>
      <p:pic>
        <p:nvPicPr>
          <p:cNvPr id="2054" name="Picture 6" descr="Which fruits and vegetables should be in your '5 a day'? - The Washington  Post">
            <a:extLst>
              <a:ext uri="{FF2B5EF4-FFF2-40B4-BE49-F238E27FC236}">
                <a16:creationId xmlns:a16="http://schemas.microsoft.com/office/drawing/2014/main" id="{D785B16F-3EA4-0F1F-6BDF-49EE4188C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2" y="3276600"/>
            <a:ext cx="3959860" cy="263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9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1295400"/>
          </a:xfrm>
        </p:spPr>
        <p:txBody>
          <a:bodyPr anchor="b">
            <a:normAutofit/>
          </a:bodyPr>
          <a:lstStyle/>
          <a:p>
            <a:r>
              <a:rPr lang="en-US" dirty="0">
                <a:latin typeface="Calibri" panose="020F0502020204030204" pitchFamily="34" charset="0"/>
                <a:ea typeface="Calibri" panose="020F0502020204030204" pitchFamily="34" charset="0"/>
                <a:cs typeface="Calibri" panose="020F0502020204030204" pitchFamily="34" charset="0"/>
              </a:rPr>
              <a:t>Nutrition in Aging Adults  </a:t>
            </a:r>
          </a:p>
        </p:txBody>
      </p:sp>
      <p:pic>
        <p:nvPicPr>
          <p:cNvPr id="1026" name="Picture 2" descr="scales - Wiktionary, the free dictionary">
            <a:extLst>
              <a:ext uri="{FF2B5EF4-FFF2-40B4-BE49-F238E27FC236}">
                <a16:creationId xmlns:a16="http://schemas.microsoft.com/office/drawing/2014/main" id="{9B7E91DD-16D7-BCC6-4519-985A799951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08413" y="1447800"/>
            <a:ext cx="4572000" cy="4572000"/>
          </a:xfrm>
          <a:prstGeom prst="rect">
            <a:avLst/>
          </a:prstGeom>
          <a:solidFill>
            <a:srgbClr val="FFFFFF"/>
          </a:solidFill>
        </p:spPr>
      </p:pic>
      <p:cxnSp>
        <p:nvCxnSpPr>
          <p:cNvPr id="5" name="Straight Arrow Connector 4">
            <a:extLst>
              <a:ext uri="{FF2B5EF4-FFF2-40B4-BE49-F238E27FC236}">
                <a16:creationId xmlns:a16="http://schemas.microsoft.com/office/drawing/2014/main" id="{C6CDC7BD-EBE8-7228-C877-AE0473CD6D1D}"/>
              </a:ext>
            </a:extLst>
          </p:cNvPr>
          <p:cNvCxnSpPr/>
          <p:nvPr/>
        </p:nvCxnSpPr>
        <p:spPr>
          <a:xfrm flipV="1">
            <a:off x="2817812" y="1828800"/>
            <a:ext cx="0" cy="304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BDF3238-3BAB-C861-43A6-E768BB20D07B}"/>
              </a:ext>
            </a:extLst>
          </p:cNvPr>
          <p:cNvCxnSpPr>
            <a:cxnSpLocks/>
          </p:cNvCxnSpPr>
          <p:nvPr/>
        </p:nvCxnSpPr>
        <p:spPr>
          <a:xfrm flipH="1">
            <a:off x="9131588" y="2288033"/>
            <a:ext cx="76200" cy="3276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CD9E34-B9DD-C2F6-DB20-5968AC92D166}"/>
              </a:ext>
            </a:extLst>
          </p:cNvPr>
          <p:cNvSpPr txBox="1"/>
          <p:nvPr/>
        </p:nvSpPr>
        <p:spPr>
          <a:xfrm>
            <a:off x="1827214" y="4890655"/>
            <a:ext cx="1981199" cy="1200329"/>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Nutrient intake needs increase</a:t>
            </a:r>
          </a:p>
        </p:txBody>
      </p:sp>
      <p:sp>
        <p:nvSpPr>
          <p:cNvPr id="11" name="TextBox 10">
            <a:extLst>
              <a:ext uri="{FF2B5EF4-FFF2-40B4-BE49-F238E27FC236}">
                <a16:creationId xmlns:a16="http://schemas.microsoft.com/office/drawing/2014/main" id="{7872118D-14FB-7D1E-4C0C-61DBD1612A0B}"/>
              </a:ext>
            </a:extLst>
          </p:cNvPr>
          <p:cNvSpPr txBox="1"/>
          <p:nvPr/>
        </p:nvSpPr>
        <p:spPr>
          <a:xfrm>
            <a:off x="8304212" y="1447800"/>
            <a:ext cx="1752600" cy="830997"/>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Decrease in intake</a:t>
            </a:r>
          </a:p>
        </p:txBody>
      </p:sp>
    </p:spTree>
    <p:extLst>
      <p:ext uri="{BB962C8B-B14F-4D97-AF65-F5344CB8AC3E}">
        <p14:creationId xmlns:p14="http://schemas.microsoft.com/office/powerpoint/2010/main" val="15448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C6B6-7E6C-F2FA-1DB1-660C860B16A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Considerations for Aging </a:t>
            </a:r>
          </a:p>
        </p:txBody>
      </p:sp>
      <p:sp>
        <p:nvSpPr>
          <p:cNvPr id="3" name="Text Placeholder 2">
            <a:extLst>
              <a:ext uri="{FF2B5EF4-FFF2-40B4-BE49-F238E27FC236}">
                <a16:creationId xmlns:a16="http://schemas.microsoft.com/office/drawing/2014/main" id="{5A17B7AD-7420-7A24-2E8C-5BEDDF598EB3}"/>
              </a:ext>
            </a:extLst>
          </p:cNvPr>
          <p:cNvSpPr>
            <a:spLocks noGrp="1"/>
          </p:cNvSpPr>
          <p:nvPr>
            <p:ph type="body" idx="1"/>
          </p:nvPr>
        </p:nvSpPr>
        <p:spPr>
          <a:xfrm>
            <a:off x="6321742" y="1740228"/>
            <a:ext cx="4875530" cy="81642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Malnutrition </a:t>
            </a:r>
          </a:p>
        </p:txBody>
      </p:sp>
      <p:sp>
        <p:nvSpPr>
          <p:cNvPr id="4" name="Content Placeholder 3">
            <a:extLst>
              <a:ext uri="{FF2B5EF4-FFF2-40B4-BE49-F238E27FC236}">
                <a16:creationId xmlns:a16="http://schemas.microsoft.com/office/drawing/2014/main" id="{90FC5B7B-EE66-5350-09B1-B2E3A84F5DAC}"/>
              </a:ext>
            </a:extLst>
          </p:cNvPr>
          <p:cNvSpPr>
            <a:spLocks noGrp="1"/>
          </p:cNvSpPr>
          <p:nvPr>
            <p:ph sz="half" idx="2"/>
          </p:nvPr>
        </p:nvSpPr>
        <p:spPr>
          <a:xfrm>
            <a:off x="6403025" y="2476992"/>
            <a:ext cx="4875530" cy="3759199"/>
          </a:xfrm>
        </p:spPr>
        <p:txBody>
          <a:bodyPr>
            <a:normAutofit fontScale="925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Physical decline</a:t>
            </a:r>
          </a:p>
          <a:p>
            <a:pPr lvl="1"/>
            <a:r>
              <a:rPr lang="en-US" dirty="0">
                <a:latin typeface="Calibri" panose="020F0502020204030204" pitchFamily="34" charset="0"/>
                <a:ea typeface="Calibri" panose="020F0502020204030204" pitchFamily="34" charset="0"/>
                <a:cs typeface="Calibri" panose="020F0502020204030204" pitchFamily="34" charset="0"/>
              </a:rPr>
              <a:t>Loss of muscle mass &amp; strength</a:t>
            </a:r>
          </a:p>
          <a:p>
            <a:r>
              <a:rPr lang="en-US" dirty="0">
                <a:latin typeface="Calibri" panose="020F0502020204030204" pitchFamily="34" charset="0"/>
                <a:ea typeface="Calibri" panose="020F0502020204030204" pitchFamily="34" charset="0"/>
                <a:cs typeface="Calibri" panose="020F0502020204030204" pitchFamily="34" charset="0"/>
              </a:rPr>
              <a:t>Impaired immune function</a:t>
            </a:r>
          </a:p>
          <a:p>
            <a:pPr lvl="1"/>
            <a:r>
              <a:rPr lang="en-US" dirty="0">
                <a:latin typeface="Calibri" panose="020F0502020204030204" pitchFamily="34" charset="0"/>
                <a:ea typeface="Calibri" panose="020F0502020204030204" pitchFamily="34" charset="0"/>
                <a:cs typeface="Calibri" panose="020F0502020204030204" pitchFamily="34" charset="0"/>
              </a:rPr>
              <a:t>Management of chronic diseases</a:t>
            </a:r>
          </a:p>
          <a:p>
            <a:pPr lvl="1"/>
            <a:r>
              <a:rPr lang="en-US" dirty="0">
                <a:latin typeface="Calibri" panose="020F0502020204030204" pitchFamily="34" charset="0"/>
                <a:ea typeface="Calibri" panose="020F0502020204030204" pitchFamily="34" charset="0"/>
                <a:cs typeface="Calibri" panose="020F0502020204030204" pitchFamily="34" charset="0"/>
              </a:rPr>
              <a:t>Impaired wound healing</a:t>
            </a:r>
          </a:p>
          <a:p>
            <a:r>
              <a:rPr lang="en-US" dirty="0">
                <a:latin typeface="Calibri" panose="020F0502020204030204" pitchFamily="34" charset="0"/>
                <a:ea typeface="Calibri" panose="020F0502020204030204" pitchFamily="34" charset="0"/>
                <a:cs typeface="Calibri" panose="020F0502020204030204" pitchFamily="34" charset="0"/>
              </a:rPr>
              <a:t>Increased mortality and morbidity</a:t>
            </a:r>
          </a:p>
        </p:txBody>
      </p:sp>
      <p:sp>
        <p:nvSpPr>
          <p:cNvPr id="5" name="Text Placeholder 4">
            <a:extLst>
              <a:ext uri="{FF2B5EF4-FFF2-40B4-BE49-F238E27FC236}">
                <a16:creationId xmlns:a16="http://schemas.microsoft.com/office/drawing/2014/main" id="{9BCA6DD6-E636-BDD5-223C-389FD48E9F36}"/>
              </a:ext>
            </a:extLst>
          </p:cNvPr>
          <p:cNvSpPr>
            <a:spLocks noGrp="1"/>
          </p:cNvSpPr>
          <p:nvPr>
            <p:ph type="body" sz="quarter" idx="3"/>
          </p:nvPr>
        </p:nvSpPr>
        <p:spPr>
          <a:xfrm>
            <a:off x="760412" y="1740228"/>
            <a:ext cx="5025389" cy="81642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Susceptibility from Aging Process</a:t>
            </a:r>
          </a:p>
        </p:txBody>
      </p:sp>
      <p:sp>
        <p:nvSpPr>
          <p:cNvPr id="6" name="Content Placeholder 5">
            <a:extLst>
              <a:ext uri="{FF2B5EF4-FFF2-40B4-BE49-F238E27FC236}">
                <a16:creationId xmlns:a16="http://schemas.microsoft.com/office/drawing/2014/main" id="{D039E840-227B-7C6D-F710-002F490FAB1B}"/>
              </a:ext>
            </a:extLst>
          </p:cNvPr>
          <p:cNvSpPr>
            <a:spLocks noGrp="1"/>
          </p:cNvSpPr>
          <p:nvPr>
            <p:ph sz="quarter" idx="4"/>
          </p:nvPr>
        </p:nvSpPr>
        <p:spPr>
          <a:xfrm>
            <a:off x="910271" y="2476993"/>
            <a:ext cx="4875530" cy="3759199"/>
          </a:xfrm>
        </p:spPr>
        <p:txBody>
          <a:bodyPr>
            <a:normAutofit fontScale="925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Biological Aging Process</a:t>
            </a:r>
          </a:p>
          <a:p>
            <a:pPr lvl="1"/>
            <a:r>
              <a:rPr lang="en-US" dirty="0">
                <a:latin typeface="Calibri" panose="020F0502020204030204" pitchFamily="34" charset="0"/>
                <a:ea typeface="Calibri" panose="020F0502020204030204" pitchFamily="34" charset="0"/>
                <a:cs typeface="Calibri" panose="020F0502020204030204" pitchFamily="34" charset="0"/>
              </a:rPr>
              <a:t>Increased risk for chronic diseases</a:t>
            </a:r>
          </a:p>
          <a:p>
            <a:pPr lvl="1"/>
            <a:r>
              <a:rPr lang="en-US" dirty="0">
                <a:latin typeface="Calibri" panose="020F0502020204030204" pitchFamily="34" charset="0"/>
                <a:ea typeface="Calibri" panose="020F0502020204030204" pitchFamily="34" charset="0"/>
                <a:cs typeface="Calibri" panose="020F0502020204030204" pitchFamily="34" charset="0"/>
              </a:rPr>
              <a:t>Changes in physical and cognitive well-being</a:t>
            </a:r>
          </a:p>
          <a:p>
            <a:r>
              <a:rPr lang="en-US" dirty="0">
                <a:latin typeface="Calibri" panose="020F0502020204030204" pitchFamily="34" charset="0"/>
                <a:ea typeface="Calibri" panose="020F0502020204030204" pitchFamily="34" charset="0"/>
                <a:cs typeface="Calibri" panose="020F0502020204030204" pitchFamily="34" charset="0"/>
              </a:rPr>
              <a:t>Socio-economic changes</a:t>
            </a:r>
          </a:p>
          <a:p>
            <a:r>
              <a:rPr lang="en-US" dirty="0">
                <a:latin typeface="Calibri" panose="020F0502020204030204" pitchFamily="34" charset="0"/>
                <a:ea typeface="Calibri" panose="020F0502020204030204" pitchFamily="34" charset="0"/>
                <a:cs typeface="Calibri" panose="020F0502020204030204" pitchFamily="34" charset="0"/>
              </a:rPr>
              <a:t>Food Safety</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t>  </a:t>
            </a:r>
          </a:p>
        </p:txBody>
      </p:sp>
    </p:spTree>
    <p:extLst>
      <p:ext uri="{BB962C8B-B14F-4D97-AF65-F5344CB8AC3E}">
        <p14:creationId xmlns:p14="http://schemas.microsoft.com/office/powerpoint/2010/main" val="284280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c37a091-b9a6-47e5-98d0-903d4a419203}" enabled="0" method="" siteId="{ec37a091-b9a6-47e5-98d0-903d4a419203}" removed="1"/>
</clbl:labelList>
</file>

<file path=docProps/app.xml><?xml version="1.0" encoding="utf-8"?>
<Properties xmlns="http://schemas.openxmlformats.org/officeDocument/2006/extended-properties" xmlns:vt="http://schemas.openxmlformats.org/officeDocument/2006/docPropsVTypes">
  <Template>Fresh food presentation (widescreen)</Template>
  <TotalTime>7589</TotalTime>
  <Words>2587</Words>
  <Application>Microsoft Office PowerPoint</Application>
  <PresentationFormat>Custom</PresentationFormat>
  <Paragraphs>336</Paragraphs>
  <Slides>36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Arima Madurai</vt:lpstr>
      <vt:lpstr>Arima Madurai Bold</vt:lpstr>
      <vt:lpstr>Arimo</vt:lpstr>
      <vt:lpstr>Calibri</vt:lpstr>
      <vt:lpstr>Constantia</vt:lpstr>
      <vt:lpstr>Times New Roman</vt:lpstr>
      <vt:lpstr>Cooking 16x9</vt:lpstr>
      <vt:lpstr>Nutrition Accessibility and Health Outcomes in Aging Adults</vt:lpstr>
      <vt:lpstr>Objectives</vt:lpstr>
      <vt:lpstr>5 M’s of Geriatrics &amp; Nutrition </vt:lpstr>
      <vt:lpstr>Poll Questions</vt:lpstr>
      <vt:lpstr>Nutrition Intake and Health</vt:lpstr>
      <vt:lpstr>Malnutrition vs Undernutrition </vt:lpstr>
      <vt:lpstr>Dietary Guidelines for Older Adults</vt:lpstr>
      <vt:lpstr>Nutrition in Aging Adults  </vt:lpstr>
      <vt:lpstr>Considerations for Aging </vt:lpstr>
      <vt:lpstr>Malnutrition in Aging Adults</vt:lpstr>
      <vt:lpstr>Malnutrition Diagnosis Criteria </vt:lpstr>
      <vt:lpstr>Impact on Health</vt:lpstr>
      <vt:lpstr>Risk Factors of Malnutrition</vt:lpstr>
      <vt:lpstr>Food Insecurity in Older Adults</vt:lpstr>
      <vt:lpstr>Access to Healthful Food </vt:lpstr>
      <vt:lpstr>Case Study:  Addressing Malnutrition through the Nutrition Care Process</vt:lpstr>
      <vt:lpstr>Patient Status</vt:lpstr>
      <vt:lpstr>Social History</vt:lpstr>
      <vt:lpstr>Medical/Family History</vt:lpstr>
      <vt:lpstr>Food &amp; Nutrition-Related History </vt:lpstr>
      <vt:lpstr>Anthropometric Measurements</vt:lpstr>
      <vt:lpstr>Estimated Energy &amp; Protein Needs </vt:lpstr>
      <vt:lpstr>Biochemical Data </vt:lpstr>
      <vt:lpstr>Nutrition Focused Physical Findings</vt:lpstr>
      <vt:lpstr>Medications </vt:lpstr>
      <vt:lpstr>Nutrition Diagnosis</vt:lpstr>
      <vt:lpstr>Nutrition Intervention</vt:lpstr>
      <vt:lpstr>Prescription/Goal/Plan</vt:lpstr>
      <vt:lpstr>Implementation</vt:lpstr>
      <vt:lpstr>Preparing for Beyond the Hospital </vt:lpstr>
      <vt:lpstr>Indicators &amp; Outcomes</vt:lpstr>
      <vt:lpstr>Follow up &amp; Discharge Plans</vt:lpstr>
      <vt:lpstr>What Can Do as Practitioners</vt:lpstr>
      <vt:lpstr>Questions and Thoughts</vt:lpstr>
      <vt:lpstr>References Slide 1 of 2  </vt:lpstr>
      <vt:lpstr>References Slide 2 of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Villano, Danielle</dc:creator>
  <cp:lastModifiedBy>Villano, Danielle</cp:lastModifiedBy>
  <cp:revision>1</cp:revision>
  <dcterms:created xsi:type="dcterms:W3CDTF">2025-12-20T16:04:39Z</dcterms:created>
  <dcterms:modified xsi:type="dcterms:W3CDTF">2025-12-29T22:59:02Z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